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2" r:id="rId2"/>
    <p:sldId id="257" r:id="rId3"/>
    <p:sldId id="256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FAFE"/>
    <a:srgbClr val="CB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na Terrón" userId="2d7b4012120c1734" providerId="LiveId" clId="{D7012729-B42F-4BAF-86A8-3D2B7CF772A0}"/>
    <pc:docChg chg="undo custSel addSld delSld modSld sldOrd">
      <pc:chgData name="Marina Terrón" userId="2d7b4012120c1734" providerId="LiveId" clId="{D7012729-B42F-4BAF-86A8-3D2B7CF772A0}" dt="2018-11-11T21:29:03.789" v="1494" actId="1076"/>
      <pc:docMkLst>
        <pc:docMk/>
      </pc:docMkLst>
      <pc:sldChg chg="addSp delSp modSp">
        <pc:chgData name="Marina Terrón" userId="2d7b4012120c1734" providerId="LiveId" clId="{D7012729-B42F-4BAF-86A8-3D2B7CF772A0}" dt="2018-11-11T21:27:17.263" v="1489" actId="1036"/>
        <pc:sldMkLst>
          <pc:docMk/>
          <pc:sldMk cId="2087024023" sldId="256"/>
        </pc:sldMkLst>
        <pc:grpChg chg="del mod">
          <ac:chgData name="Marina Terrón" userId="2d7b4012120c1734" providerId="LiveId" clId="{D7012729-B42F-4BAF-86A8-3D2B7CF772A0}" dt="2018-11-11T12:00:06.713" v="903" actId="165"/>
          <ac:grpSpMkLst>
            <pc:docMk/>
            <pc:sldMk cId="2087024023" sldId="256"/>
            <ac:grpSpMk id="14" creationId="{565A607A-7C89-4CF1-9D6D-94DDCA483AC2}"/>
          </ac:grpSpMkLst>
        </pc:grpChg>
        <pc:picChg chg="add del mod">
          <ac:chgData name="Marina Terrón" userId="2d7b4012120c1734" providerId="LiveId" clId="{D7012729-B42F-4BAF-86A8-3D2B7CF772A0}" dt="2018-11-10T18:02:29.190" v="2" actId="478"/>
          <ac:picMkLst>
            <pc:docMk/>
            <pc:sldMk cId="2087024023" sldId="256"/>
            <ac:picMk id="2" creationId="{BD8A8FCA-5C3B-44F7-A030-62C906A13793}"/>
          </ac:picMkLst>
        </pc:picChg>
        <pc:picChg chg="add del mod">
          <ac:chgData name="Marina Terrón" userId="2d7b4012120c1734" providerId="LiveId" clId="{D7012729-B42F-4BAF-86A8-3D2B7CF772A0}" dt="2018-11-11T13:17:43.058" v="1148" actId="478"/>
          <ac:picMkLst>
            <pc:docMk/>
            <pc:sldMk cId="2087024023" sldId="256"/>
            <ac:picMk id="3" creationId="{0417D51C-BB6B-43BD-A120-B43AA61CD4F9}"/>
          </ac:picMkLst>
        </pc:picChg>
        <pc:picChg chg="add del mod">
          <ac:chgData name="Marina Terrón" userId="2d7b4012120c1734" providerId="LiveId" clId="{D7012729-B42F-4BAF-86A8-3D2B7CF772A0}" dt="2018-11-10T22:41:12.629" v="116" actId="478"/>
          <ac:picMkLst>
            <pc:docMk/>
            <pc:sldMk cId="2087024023" sldId="256"/>
            <ac:picMk id="4" creationId="{FA1B2712-CDE3-4223-AE04-8B8660559B8C}"/>
          </ac:picMkLst>
        </pc:picChg>
        <pc:picChg chg="add mod ord">
          <ac:chgData name="Marina Terrón" userId="2d7b4012120c1734" providerId="LiveId" clId="{D7012729-B42F-4BAF-86A8-3D2B7CF772A0}" dt="2018-11-11T21:26:08.234" v="1473" actId="1035"/>
          <ac:picMkLst>
            <pc:docMk/>
            <pc:sldMk cId="2087024023" sldId="256"/>
            <ac:picMk id="4" creationId="{A5143243-968A-41A2-93D0-05A48116F3EF}"/>
          </ac:picMkLst>
        </pc:picChg>
        <pc:picChg chg="add del mod">
          <ac:chgData name="Marina Terrón" userId="2d7b4012120c1734" providerId="LiveId" clId="{D7012729-B42F-4BAF-86A8-3D2B7CF772A0}" dt="2018-11-11T12:15:22.201" v="1038" actId="478"/>
          <ac:picMkLst>
            <pc:docMk/>
            <pc:sldMk cId="2087024023" sldId="256"/>
            <ac:picMk id="5" creationId="{5AA98D9B-CE9D-45B1-AF69-2CE8B01E33DB}"/>
          </ac:picMkLst>
        </pc:picChg>
        <pc:picChg chg="add del mod">
          <ac:chgData name="Marina Terrón" userId="2d7b4012120c1734" providerId="LiveId" clId="{D7012729-B42F-4BAF-86A8-3D2B7CF772A0}" dt="2018-11-11T12:15:46.019" v="1040" actId="478"/>
          <ac:picMkLst>
            <pc:docMk/>
            <pc:sldMk cId="2087024023" sldId="256"/>
            <ac:picMk id="6" creationId="{69A15189-60CD-44B2-BC07-DA638D969685}"/>
          </ac:picMkLst>
        </pc:picChg>
        <pc:picChg chg="add del mod">
          <ac:chgData name="Marina Terrón" userId="2d7b4012120c1734" providerId="LiveId" clId="{D7012729-B42F-4BAF-86A8-3D2B7CF772A0}" dt="2018-11-11T13:16:04.529" v="1139"/>
          <ac:picMkLst>
            <pc:docMk/>
            <pc:sldMk cId="2087024023" sldId="256"/>
            <ac:picMk id="6" creationId="{CE5CF7E2-F070-4FF2-A84F-D33AB608DB5E}"/>
          </ac:picMkLst>
        </pc:picChg>
        <pc:picChg chg="add del mod">
          <ac:chgData name="Marina Terrón" userId="2d7b4012120c1734" providerId="LiveId" clId="{D7012729-B42F-4BAF-86A8-3D2B7CF772A0}" dt="2018-11-11T13:16:55.083" v="1143" actId="478"/>
          <ac:picMkLst>
            <pc:docMk/>
            <pc:sldMk cId="2087024023" sldId="256"/>
            <ac:picMk id="7" creationId="{061FB024-25C0-46C9-826D-D3FD937E313F}"/>
          </ac:picMkLst>
        </pc:picChg>
        <pc:picChg chg="add del mod">
          <ac:chgData name="Marina Terrón" userId="2d7b4012120c1734" providerId="LiveId" clId="{D7012729-B42F-4BAF-86A8-3D2B7CF772A0}" dt="2018-11-11T13:16:11.831" v="1142" actId="1076"/>
          <ac:picMkLst>
            <pc:docMk/>
            <pc:sldMk cId="2087024023" sldId="256"/>
            <ac:picMk id="8" creationId="{578779D8-9E5D-487E-88C0-CA7E5D326288}"/>
          </ac:picMkLst>
        </pc:picChg>
        <pc:picChg chg="add del mod">
          <ac:chgData name="Marina Terrón" userId="2d7b4012120c1734" providerId="LiveId" clId="{D7012729-B42F-4BAF-86A8-3D2B7CF772A0}" dt="2018-11-10T22:53:52.903" v="132" actId="478"/>
          <ac:picMkLst>
            <pc:docMk/>
            <pc:sldMk cId="2087024023" sldId="256"/>
            <ac:picMk id="9" creationId="{57DDC544-E3E2-4EFC-88F1-4BE23A77BE89}"/>
          </ac:picMkLst>
        </pc:picChg>
        <pc:picChg chg="add mod">
          <ac:chgData name="Marina Terrón" userId="2d7b4012120c1734" providerId="LiveId" clId="{D7012729-B42F-4BAF-86A8-3D2B7CF772A0}" dt="2018-11-11T21:01:52.909" v="1383" actId="1038"/>
          <ac:picMkLst>
            <pc:docMk/>
            <pc:sldMk cId="2087024023" sldId="256"/>
            <ac:picMk id="9" creationId="{4AB0993D-C0B9-482C-9EE5-EB02E81ED321}"/>
          </ac:picMkLst>
        </pc:picChg>
        <pc:picChg chg="add del mod ord modCrop">
          <ac:chgData name="Marina Terrón" userId="2d7b4012120c1734" providerId="LiveId" clId="{D7012729-B42F-4BAF-86A8-3D2B7CF772A0}" dt="2018-11-11T21:01:29.269" v="1376" actId="478"/>
          <ac:picMkLst>
            <pc:docMk/>
            <pc:sldMk cId="2087024023" sldId="256"/>
            <ac:picMk id="10" creationId="{717A8756-344F-4A18-912C-EEC971D723B4}"/>
          </ac:picMkLst>
        </pc:picChg>
        <pc:picChg chg="mod topLvl">
          <ac:chgData name="Marina Terrón" userId="2d7b4012120c1734" providerId="LiveId" clId="{D7012729-B42F-4BAF-86A8-3D2B7CF772A0}" dt="2018-11-11T21:26:35.339" v="1475" actId="14100"/>
          <ac:picMkLst>
            <pc:docMk/>
            <pc:sldMk cId="2087024023" sldId="256"/>
            <ac:picMk id="11" creationId="{77FAFF90-77AC-4C2E-9576-0B03CCA425FE}"/>
          </ac:picMkLst>
        </pc:picChg>
        <pc:picChg chg="mod topLvl">
          <ac:chgData name="Marina Terrón" userId="2d7b4012120c1734" providerId="LiveId" clId="{D7012729-B42F-4BAF-86A8-3D2B7CF772A0}" dt="2018-11-11T12:00:06.713" v="903" actId="165"/>
          <ac:picMkLst>
            <pc:docMk/>
            <pc:sldMk cId="2087024023" sldId="256"/>
            <ac:picMk id="12" creationId="{F102B44A-80D1-4FFB-AC44-9CA0785E44F8}"/>
          </ac:picMkLst>
        </pc:picChg>
        <pc:picChg chg="mod topLvl">
          <ac:chgData name="Marina Terrón" userId="2d7b4012120c1734" providerId="LiveId" clId="{D7012729-B42F-4BAF-86A8-3D2B7CF772A0}" dt="2018-11-11T21:27:17.263" v="1489" actId="1036"/>
          <ac:picMkLst>
            <pc:docMk/>
            <pc:sldMk cId="2087024023" sldId="256"/>
            <ac:picMk id="13" creationId="{4D5EE36B-F452-4CC8-9EE1-2DDB1EE1335B}"/>
          </ac:picMkLst>
        </pc:picChg>
        <pc:picChg chg="add mod">
          <ac:chgData name="Marina Terrón" userId="2d7b4012120c1734" providerId="LiveId" clId="{D7012729-B42F-4BAF-86A8-3D2B7CF772A0}" dt="2018-11-11T13:17:03.346" v="1147" actId="1076"/>
          <ac:picMkLst>
            <pc:docMk/>
            <pc:sldMk cId="2087024023" sldId="256"/>
            <ac:picMk id="14" creationId="{78895D59-487D-4F3C-AA2F-95F790CBB0BD}"/>
          </ac:picMkLst>
        </pc:picChg>
        <pc:picChg chg="add del mod">
          <ac:chgData name="Marina Terrón" userId="2d7b4012120c1734" providerId="LiveId" clId="{D7012729-B42F-4BAF-86A8-3D2B7CF772A0}" dt="2018-11-11T13:44:50.850" v="1173" actId="478"/>
          <ac:picMkLst>
            <pc:docMk/>
            <pc:sldMk cId="2087024023" sldId="256"/>
            <ac:picMk id="15" creationId="{129E715A-42C6-4149-8000-6C2CB121505F}"/>
          </ac:picMkLst>
        </pc:picChg>
        <pc:picChg chg="del">
          <ac:chgData name="Marina Terrón" userId="2d7b4012120c1734" providerId="LiveId" clId="{D7012729-B42F-4BAF-86A8-3D2B7CF772A0}" dt="2018-11-11T12:01:57.804" v="910" actId="478"/>
          <ac:picMkLst>
            <pc:docMk/>
            <pc:sldMk cId="2087024023" sldId="256"/>
            <ac:picMk id="20" creationId="{B5098200-0D53-4A19-BDF2-1B8D4C898C24}"/>
          </ac:picMkLst>
        </pc:picChg>
        <pc:picChg chg="add mod">
          <ac:chgData name="Marina Terrón" userId="2d7b4012120c1734" providerId="LiveId" clId="{D7012729-B42F-4BAF-86A8-3D2B7CF772A0}" dt="2018-11-11T13:45:05.508" v="1177" actId="1076"/>
          <ac:picMkLst>
            <pc:docMk/>
            <pc:sldMk cId="2087024023" sldId="256"/>
            <ac:picMk id="21" creationId="{FF26B04B-D987-45A7-A48F-C6E1F1CF76FD}"/>
          </ac:picMkLst>
        </pc:picChg>
        <pc:picChg chg="add mod modCrop">
          <ac:chgData name="Marina Terrón" userId="2d7b4012120c1734" providerId="LiveId" clId="{D7012729-B42F-4BAF-86A8-3D2B7CF772A0}" dt="2018-11-11T21:01:34.650" v="1377" actId="1076"/>
          <ac:picMkLst>
            <pc:docMk/>
            <pc:sldMk cId="2087024023" sldId="256"/>
            <ac:picMk id="23" creationId="{45407308-C80E-4162-A69C-DB4032A69D66}"/>
          </ac:picMkLst>
        </pc:picChg>
        <pc:picChg chg="add del mod">
          <ac:chgData name="Marina Terrón" userId="2d7b4012120c1734" providerId="LiveId" clId="{D7012729-B42F-4BAF-86A8-3D2B7CF772A0}" dt="2018-11-11T20:57:36.067" v="1328" actId="478"/>
          <ac:picMkLst>
            <pc:docMk/>
            <pc:sldMk cId="2087024023" sldId="256"/>
            <ac:picMk id="25" creationId="{E48145BF-2A47-4235-99B0-800E971EF6F4}"/>
          </ac:picMkLst>
        </pc:picChg>
        <pc:cxnChg chg="add mod">
          <ac:chgData name="Marina Terrón" userId="2d7b4012120c1734" providerId="LiveId" clId="{D7012729-B42F-4BAF-86A8-3D2B7CF772A0}" dt="2018-11-10T23:05:52.941" v="185" actId="14100"/>
          <ac:cxnSpMkLst>
            <pc:docMk/>
            <pc:sldMk cId="2087024023" sldId="256"/>
            <ac:cxnSpMk id="17" creationId="{9EEB64E9-3C49-4109-B86D-520D05F283BB}"/>
          </ac:cxnSpMkLst>
        </pc:cxnChg>
        <pc:cxnChg chg="add mod">
          <ac:chgData name="Marina Terrón" userId="2d7b4012120c1734" providerId="LiveId" clId="{D7012729-B42F-4BAF-86A8-3D2B7CF772A0}" dt="2018-11-11T21:01:48.452" v="1380" actId="14100"/>
          <ac:cxnSpMkLst>
            <pc:docMk/>
            <pc:sldMk cId="2087024023" sldId="256"/>
            <ac:cxnSpMk id="22" creationId="{E0FDD87A-E416-4C4F-B17C-B3B4EC828457}"/>
          </ac:cxnSpMkLst>
        </pc:cxnChg>
        <pc:cxnChg chg="add mod">
          <ac:chgData name="Marina Terrón" userId="2d7b4012120c1734" providerId="LiveId" clId="{D7012729-B42F-4BAF-86A8-3D2B7CF772A0}" dt="2018-11-10T23:06:16.622" v="193" actId="14100"/>
          <ac:cxnSpMkLst>
            <pc:docMk/>
            <pc:sldMk cId="2087024023" sldId="256"/>
            <ac:cxnSpMk id="24" creationId="{0FB2C780-C05D-4696-AEC2-A2E857494872}"/>
          </ac:cxnSpMkLst>
        </pc:cxnChg>
        <pc:cxnChg chg="add mod">
          <ac:chgData name="Marina Terrón" userId="2d7b4012120c1734" providerId="LiveId" clId="{D7012729-B42F-4BAF-86A8-3D2B7CF772A0}" dt="2018-11-11T13:13:57.625" v="1124" actId="14100"/>
          <ac:cxnSpMkLst>
            <pc:docMk/>
            <pc:sldMk cId="2087024023" sldId="256"/>
            <ac:cxnSpMk id="26" creationId="{85AABE76-6639-4B7B-819B-6E22D114DC30}"/>
          </ac:cxnSpMkLst>
        </pc:cxnChg>
      </pc:sldChg>
      <pc:sldChg chg="addSp delSp modSp ord modAnim">
        <pc:chgData name="Marina Terrón" userId="2d7b4012120c1734" providerId="LiveId" clId="{D7012729-B42F-4BAF-86A8-3D2B7CF772A0}" dt="2018-11-11T21:22:54.452" v="1449" actId="1036"/>
        <pc:sldMkLst>
          <pc:docMk/>
          <pc:sldMk cId="3129543798" sldId="257"/>
        </pc:sldMkLst>
        <pc:spChg chg="add mod">
          <ac:chgData name="Marina Terrón" userId="2d7b4012120c1734" providerId="LiveId" clId="{D7012729-B42F-4BAF-86A8-3D2B7CF772A0}" dt="2018-11-11T12:08:04.159" v="924" actId="14100"/>
          <ac:spMkLst>
            <pc:docMk/>
            <pc:sldMk cId="3129543798" sldId="257"/>
            <ac:spMk id="2" creationId="{44DA5774-FBD5-4D20-A4BF-3C31C2C53092}"/>
          </ac:spMkLst>
        </pc:spChg>
        <pc:spChg chg="add mod">
          <ac:chgData name="Marina Terrón" userId="2d7b4012120c1734" providerId="LiveId" clId="{D7012729-B42F-4BAF-86A8-3D2B7CF772A0}" dt="2018-11-11T12:09:16.962" v="1005" actId="1036"/>
          <ac:spMkLst>
            <pc:docMk/>
            <pc:sldMk cId="3129543798" sldId="257"/>
            <ac:spMk id="6" creationId="{9D7D5AE2-8BB2-4FB5-B750-26DF7EABEA70}"/>
          </ac:spMkLst>
        </pc:spChg>
        <pc:spChg chg="add mod">
          <ac:chgData name="Marina Terrón" userId="2d7b4012120c1734" providerId="LiveId" clId="{D7012729-B42F-4BAF-86A8-3D2B7CF772A0}" dt="2018-11-11T12:10:00.403" v="1034" actId="1038"/>
          <ac:spMkLst>
            <pc:docMk/>
            <pc:sldMk cId="3129543798" sldId="257"/>
            <ac:spMk id="8" creationId="{76762F95-18E7-4FCE-95F3-3DC17EE320E9}"/>
          </ac:spMkLst>
        </pc:spChg>
        <pc:grpChg chg="del mod ord">
          <ac:chgData name="Marina Terrón" userId="2d7b4012120c1734" providerId="LiveId" clId="{D7012729-B42F-4BAF-86A8-3D2B7CF772A0}" dt="2018-11-11T21:22:47.032" v="1445" actId="165"/>
          <ac:grpSpMkLst>
            <pc:docMk/>
            <pc:sldMk cId="3129543798" sldId="257"/>
            <ac:grpSpMk id="14" creationId="{565A607A-7C89-4CF1-9D6D-94DDCA483AC2}"/>
          </ac:grpSpMkLst>
        </pc:grpChg>
        <pc:picChg chg="mod ord">
          <ac:chgData name="Marina Terrón" userId="2d7b4012120c1734" providerId="LiveId" clId="{D7012729-B42F-4BAF-86A8-3D2B7CF772A0}" dt="2018-11-11T21:22:54.452" v="1449" actId="1036"/>
          <ac:picMkLst>
            <pc:docMk/>
            <pc:sldMk cId="3129543798" sldId="257"/>
            <ac:picMk id="3" creationId="{31BA1085-56F6-43E6-BB43-6979B96BACD8}"/>
          </ac:picMkLst>
        </pc:picChg>
        <pc:picChg chg="add mod ord">
          <ac:chgData name="Marina Terrón" userId="2d7b4012120c1734" providerId="LiveId" clId="{D7012729-B42F-4BAF-86A8-3D2B7CF772A0}" dt="2018-11-11T11:59:44.382" v="902" actId="1036"/>
          <ac:picMkLst>
            <pc:docMk/>
            <pc:sldMk cId="3129543798" sldId="257"/>
            <ac:picMk id="4" creationId="{D1964F85-374B-4951-AF41-DCFF046E1FE6}"/>
          </ac:picMkLst>
        </pc:picChg>
        <pc:picChg chg="add mod ord">
          <ac:chgData name="Marina Terrón" userId="2d7b4012120c1734" providerId="LiveId" clId="{D7012729-B42F-4BAF-86A8-3D2B7CF772A0}" dt="2018-11-11T11:56:33.876" v="885" actId="1076"/>
          <ac:picMkLst>
            <pc:docMk/>
            <pc:sldMk cId="3129543798" sldId="257"/>
            <ac:picMk id="5" creationId="{98B6C61A-CD71-40C1-9BE8-5C77196DFC7D}"/>
          </ac:picMkLst>
        </pc:picChg>
        <pc:picChg chg="add mod ord">
          <ac:chgData name="Marina Terrón" userId="2d7b4012120c1734" providerId="LiveId" clId="{D7012729-B42F-4BAF-86A8-3D2B7CF772A0}" dt="2018-11-11T12:10:07.741" v="1035" actId="1035"/>
          <ac:picMkLst>
            <pc:docMk/>
            <pc:sldMk cId="3129543798" sldId="257"/>
            <ac:picMk id="7" creationId="{573905D7-93A0-4FAC-BD09-7BB441BC984E}"/>
          </ac:picMkLst>
        </pc:picChg>
        <pc:picChg chg="add del mod">
          <ac:chgData name="Marina Terrón" userId="2d7b4012120c1734" providerId="LiveId" clId="{D7012729-B42F-4BAF-86A8-3D2B7CF772A0}" dt="2018-11-10T23:51:35.846" v="433" actId="478"/>
          <ac:picMkLst>
            <pc:docMk/>
            <pc:sldMk cId="3129543798" sldId="257"/>
            <ac:picMk id="9" creationId="{38A4E523-DF22-4434-914B-F00777ACC832}"/>
          </ac:picMkLst>
        </pc:picChg>
        <pc:picChg chg="add mod ord">
          <ac:chgData name="Marina Terrón" userId="2d7b4012120c1734" providerId="LiveId" clId="{D7012729-B42F-4BAF-86A8-3D2B7CF772A0}" dt="2018-11-11T11:56:45.212" v="890" actId="1076"/>
          <ac:picMkLst>
            <pc:docMk/>
            <pc:sldMk cId="3129543798" sldId="257"/>
            <ac:picMk id="10" creationId="{1BD106F2-854F-44CF-B3BF-D46586ECD5E9}"/>
          </ac:picMkLst>
        </pc:picChg>
        <pc:picChg chg="mod topLvl">
          <ac:chgData name="Marina Terrón" userId="2d7b4012120c1734" providerId="LiveId" clId="{D7012729-B42F-4BAF-86A8-3D2B7CF772A0}" dt="2018-11-11T21:22:51.793" v="1448" actId="1036"/>
          <ac:picMkLst>
            <pc:docMk/>
            <pc:sldMk cId="3129543798" sldId="257"/>
            <ac:picMk id="11" creationId="{77FAFF90-77AC-4C2E-9576-0B03CCA425FE}"/>
          </ac:picMkLst>
        </pc:picChg>
        <pc:picChg chg="mod topLvl">
          <ac:chgData name="Marina Terrón" userId="2d7b4012120c1734" providerId="LiveId" clId="{D7012729-B42F-4BAF-86A8-3D2B7CF772A0}" dt="2018-11-11T21:22:51.793" v="1448" actId="1036"/>
          <ac:picMkLst>
            <pc:docMk/>
            <pc:sldMk cId="3129543798" sldId="257"/>
            <ac:picMk id="12" creationId="{F102B44A-80D1-4FFB-AC44-9CA0785E44F8}"/>
          </ac:picMkLst>
        </pc:picChg>
        <pc:picChg chg="mod topLvl">
          <ac:chgData name="Marina Terrón" userId="2d7b4012120c1734" providerId="LiveId" clId="{D7012729-B42F-4BAF-86A8-3D2B7CF772A0}" dt="2018-11-11T21:22:51.793" v="1448" actId="1036"/>
          <ac:picMkLst>
            <pc:docMk/>
            <pc:sldMk cId="3129543798" sldId="257"/>
            <ac:picMk id="13" creationId="{4D5EE36B-F452-4CC8-9EE1-2DDB1EE1335B}"/>
          </ac:picMkLst>
        </pc:picChg>
      </pc:sldChg>
      <pc:sldChg chg="addSp delSp modSp">
        <pc:chgData name="Marina Terrón" userId="2d7b4012120c1734" providerId="LiveId" clId="{D7012729-B42F-4BAF-86A8-3D2B7CF772A0}" dt="2018-11-11T21:27:34.391" v="1490" actId="1036"/>
        <pc:sldMkLst>
          <pc:docMk/>
          <pc:sldMk cId="831943153" sldId="258"/>
        </pc:sldMkLst>
        <pc:grpChg chg="add del mod">
          <ac:chgData name="Marina Terrón" userId="2d7b4012120c1734" providerId="LiveId" clId="{D7012729-B42F-4BAF-86A8-3D2B7CF772A0}" dt="2018-11-10T23:32:37.353" v="373" actId="165"/>
          <ac:grpSpMkLst>
            <pc:docMk/>
            <pc:sldMk cId="831943153" sldId="258"/>
            <ac:grpSpMk id="2" creationId="{BE261C61-4609-42BD-9F57-5EE5CDFAFB6B}"/>
          </ac:grpSpMkLst>
        </pc:grpChg>
        <pc:grpChg chg="del mod">
          <ac:chgData name="Marina Terrón" userId="2d7b4012120c1734" providerId="LiveId" clId="{D7012729-B42F-4BAF-86A8-3D2B7CF772A0}" dt="2018-11-11T11:06:30.576" v="709" actId="165"/>
          <ac:grpSpMkLst>
            <pc:docMk/>
            <pc:sldMk cId="831943153" sldId="258"/>
            <ac:grpSpMk id="14" creationId="{565A607A-7C89-4CF1-9D6D-94DDCA483AC2}"/>
          </ac:grpSpMkLst>
        </pc:grpChg>
        <pc:grpChg chg="add del mod">
          <ac:chgData name="Marina Terrón" userId="2d7b4012120c1734" providerId="LiveId" clId="{D7012729-B42F-4BAF-86A8-3D2B7CF772A0}" dt="2018-11-11T11:35:24.450" v="780" actId="165"/>
          <ac:grpSpMkLst>
            <pc:docMk/>
            <pc:sldMk cId="831943153" sldId="258"/>
            <ac:grpSpMk id="28" creationId="{FBF52053-44E1-4AAC-AA07-5B55E2688D29}"/>
          </ac:grpSpMkLst>
        </pc:grpChg>
        <pc:picChg chg="mod">
          <ac:chgData name="Marina Terrón" userId="2d7b4012120c1734" providerId="LiveId" clId="{D7012729-B42F-4BAF-86A8-3D2B7CF772A0}" dt="2018-11-11T00:05:04.969" v="450" actId="1076"/>
          <ac:picMkLst>
            <pc:docMk/>
            <pc:sldMk cId="831943153" sldId="258"/>
            <ac:picMk id="3" creationId="{5812E175-EFC1-4105-99D9-DBC578379CAA}"/>
          </ac:picMkLst>
        </pc:picChg>
        <pc:picChg chg="add mod">
          <ac:chgData name="Marina Terrón" userId="2d7b4012120c1734" providerId="LiveId" clId="{D7012729-B42F-4BAF-86A8-3D2B7CF772A0}" dt="2018-11-11T11:05:46.452" v="683" actId="1076"/>
          <ac:picMkLst>
            <pc:docMk/>
            <pc:sldMk cId="831943153" sldId="258"/>
            <ac:picMk id="4" creationId="{6F2E81D7-A76A-41F3-B527-1A7C1DFBD83E}"/>
          </ac:picMkLst>
        </pc:picChg>
        <pc:picChg chg="add mod">
          <ac:chgData name="Marina Terrón" userId="2d7b4012120c1734" providerId="LiveId" clId="{D7012729-B42F-4BAF-86A8-3D2B7CF772A0}" dt="2018-11-11T11:06:15.869" v="698" actId="1036"/>
          <ac:picMkLst>
            <pc:docMk/>
            <pc:sldMk cId="831943153" sldId="258"/>
            <ac:picMk id="5" creationId="{3A7A2494-5097-459A-9D60-F070D23834D6}"/>
          </ac:picMkLst>
        </pc:picChg>
        <pc:picChg chg="add del mod">
          <ac:chgData name="Marina Terrón" userId="2d7b4012120c1734" providerId="LiveId" clId="{D7012729-B42F-4BAF-86A8-3D2B7CF772A0}" dt="2018-11-11T00:05:11.834" v="454" actId="478"/>
          <ac:picMkLst>
            <pc:docMk/>
            <pc:sldMk cId="831943153" sldId="258"/>
            <ac:picMk id="6" creationId="{A416D7F6-8514-4192-B854-586A95311CB8}"/>
          </ac:picMkLst>
        </pc:picChg>
        <pc:picChg chg="add del mod">
          <ac:chgData name="Marina Terrón" userId="2d7b4012120c1734" providerId="LiveId" clId="{D7012729-B42F-4BAF-86A8-3D2B7CF772A0}" dt="2018-11-11T11:02:42.977" v="664" actId="478"/>
          <ac:picMkLst>
            <pc:docMk/>
            <pc:sldMk cId="831943153" sldId="258"/>
            <ac:picMk id="7" creationId="{3EC915B2-4887-4B2A-B3B6-197F39FC1059}"/>
          </ac:picMkLst>
        </pc:picChg>
        <pc:picChg chg="add mod topLvl modCrop">
          <ac:chgData name="Marina Terrón" userId="2d7b4012120c1734" providerId="LiveId" clId="{D7012729-B42F-4BAF-86A8-3D2B7CF772A0}" dt="2018-11-11T11:36:02.905" v="781" actId="14861"/>
          <ac:picMkLst>
            <pc:docMk/>
            <pc:sldMk cId="831943153" sldId="258"/>
            <ac:picMk id="8" creationId="{E3B236FC-7B0D-4424-A20C-2147EC6F559B}"/>
          </ac:picMkLst>
        </pc:picChg>
        <pc:picChg chg="add mod topLvl">
          <ac:chgData name="Marina Terrón" userId="2d7b4012120c1734" providerId="LiveId" clId="{D7012729-B42F-4BAF-86A8-3D2B7CF772A0}" dt="2018-11-11T11:35:24.450" v="780" actId="165"/>
          <ac:picMkLst>
            <pc:docMk/>
            <pc:sldMk cId="831943153" sldId="258"/>
            <ac:picMk id="9" creationId="{243A6BA6-82AD-433C-9381-628F5AA89A4C}"/>
          </ac:picMkLst>
        </pc:picChg>
        <pc:picChg chg="mod topLvl">
          <ac:chgData name="Marina Terrón" userId="2d7b4012120c1734" providerId="LiveId" clId="{D7012729-B42F-4BAF-86A8-3D2B7CF772A0}" dt="2018-11-11T11:06:34.949" v="711" actId="1035"/>
          <ac:picMkLst>
            <pc:docMk/>
            <pc:sldMk cId="831943153" sldId="258"/>
            <ac:picMk id="11" creationId="{77FAFF90-77AC-4C2E-9576-0B03CCA425FE}"/>
          </ac:picMkLst>
        </pc:picChg>
        <pc:picChg chg="mod topLvl">
          <ac:chgData name="Marina Terrón" userId="2d7b4012120c1734" providerId="LiveId" clId="{D7012729-B42F-4BAF-86A8-3D2B7CF772A0}" dt="2018-11-11T11:06:34.949" v="711" actId="1035"/>
          <ac:picMkLst>
            <pc:docMk/>
            <pc:sldMk cId="831943153" sldId="258"/>
            <ac:picMk id="12" creationId="{F102B44A-80D1-4FFB-AC44-9CA0785E44F8}"/>
          </ac:picMkLst>
        </pc:picChg>
        <pc:picChg chg="mod topLvl">
          <ac:chgData name="Marina Terrón" userId="2d7b4012120c1734" providerId="LiveId" clId="{D7012729-B42F-4BAF-86A8-3D2B7CF772A0}" dt="2018-11-11T21:27:34.391" v="1490" actId="1036"/>
          <ac:picMkLst>
            <pc:docMk/>
            <pc:sldMk cId="831943153" sldId="258"/>
            <ac:picMk id="13" creationId="{4D5EE36B-F452-4CC8-9EE1-2DDB1EE1335B}"/>
          </ac:picMkLst>
        </pc:picChg>
        <pc:picChg chg="add mod">
          <ac:chgData name="Marina Terrón" userId="2d7b4012120c1734" providerId="LiveId" clId="{D7012729-B42F-4BAF-86A8-3D2B7CF772A0}" dt="2018-11-11T11:05:41.851" v="682" actId="1076"/>
          <ac:picMkLst>
            <pc:docMk/>
            <pc:sldMk cId="831943153" sldId="258"/>
            <ac:picMk id="15" creationId="{766FC8CA-A981-4957-9641-741D723AE9B0}"/>
          </ac:picMkLst>
        </pc:picChg>
        <pc:picChg chg="add del mod">
          <ac:chgData name="Marina Terrón" userId="2d7b4012120c1734" providerId="LiveId" clId="{D7012729-B42F-4BAF-86A8-3D2B7CF772A0}" dt="2018-11-11T11:03:35.679" v="668" actId="478"/>
          <ac:picMkLst>
            <pc:docMk/>
            <pc:sldMk cId="831943153" sldId="258"/>
            <ac:picMk id="19" creationId="{44B7ACC8-E045-4FEA-94DD-18630EB558AA}"/>
          </ac:picMkLst>
        </pc:picChg>
        <pc:picChg chg="add mod modCrop">
          <ac:chgData name="Marina Terrón" userId="2d7b4012120c1734" providerId="LiveId" clId="{D7012729-B42F-4BAF-86A8-3D2B7CF772A0}" dt="2018-11-11T11:04:10.411" v="679" actId="1076"/>
          <ac:picMkLst>
            <pc:docMk/>
            <pc:sldMk cId="831943153" sldId="258"/>
            <ac:picMk id="21" creationId="{D7FE3297-5BCB-4DE7-AC3F-9F85D16EAB6D}"/>
          </ac:picMkLst>
        </pc:picChg>
        <pc:picChg chg="add mod">
          <ac:chgData name="Marina Terrón" userId="2d7b4012120c1734" providerId="LiveId" clId="{D7012729-B42F-4BAF-86A8-3D2B7CF772A0}" dt="2018-11-11T11:04:13.094" v="680" actId="1076"/>
          <ac:picMkLst>
            <pc:docMk/>
            <pc:sldMk cId="831943153" sldId="258"/>
            <ac:picMk id="23" creationId="{8DCBBDE8-A076-4BF7-B749-28599EC3788B}"/>
          </ac:picMkLst>
        </pc:picChg>
        <pc:picChg chg="add mod">
          <ac:chgData name="Marina Terrón" userId="2d7b4012120c1734" providerId="LiveId" clId="{D7012729-B42F-4BAF-86A8-3D2B7CF772A0}" dt="2018-11-11T11:06:19.140" v="706" actId="1036"/>
          <ac:picMkLst>
            <pc:docMk/>
            <pc:sldMk cId="831943153" sldId="258"/>
            <ac:picMk id="25" creationId="{6D62A157-F00C-4738-ACD1-2C1552EF805F}"/>
          </ac:picMkLst>
        </pc:picChg>
        <pc:picChg chg="add mod">
          <ac:chgData name="Marina Terrón" userId="2d7b4012120c1734" providerId="LiveId" clId="{D7012729-B42F-4BAF-86A8-3D2B7CF772A0}" dt="2018-11-11T11:04:17.312" v="681" actId="1076"/>
          <ac:picMkLst>
            <pc:docMk/>
            <pc:sldMk cId="831943153" sldId="258"/>
            <ac:picMk id="27" creationId="{73E0847B-28B7-44F0-B9FB-CAF6D94FA359}"/>
          </ac:picMkLst>
        </pc:picChg>
        <pc:cxnChg chg="add mod">
          <ac:chgData name="Marina Terrón" userId="2d7b4012120c1734" providerId="LiveId" clId="{D7012729-B42F-4BAF-86A8-3D2B7CF772A0}" dt="2018-11-11T00:14:14.860" v="480" actId="14100"/>
          <ac:cxnSpMkLst>
            <pc:docMk/>
            <pc:sldMk cId="831943153" sldId="258"/>
            <ac:cxnSpMk id="10" creationId="{78F999E3-BA8A-40B8-95E4-AEFD4D93B339}"/>
          </ac:cxnSpMkLst>
        </pc:cxnChg>
        <pc:cxnChg chg="add mod">
          <ac:chgData name="Marina Terrón" userId="2d7b4012120c1734" providerId="LiveId" clId="{D7012729-B42F-4BAF-86A8-3D2B7CF772A0}" dt="2018-11-11T11:06:07.757" v="691" actId="1038"/>
          <ac:cxnSpMkLst>
            <pc:docMk/>
            <pc:sldMk cId="831943153" sldId="258"/>
            <ac:cxnSpMk id="17" creationId="{24466648-3EDA-40FA-9155-46BD9F08CEC3}"/>
          </ac:cxnSpMkLst>
        </pc:cxnChg>
      </pc:sldChg>
      <pc:sldChg chg="addSp delSp modSp">
        <pc:chgData name="Marina Terrón" userId="2d7b4012120c1734" providerId="LiveId" clId="{D7012729-B42F-4BAF-86A8-3D2B7CF772A0}" dt="2018-11-11T21:29:03.789" v="1494" actId="1076"/>
        <pc:sldMkLst>
          <pc:docMk/>
          <pc:sldMk cId="3611157705" sldId="259"/>
        </pc:sldMkLst>
        <pc:grpChg chg="del mod">
          <ac:chgData name="Marina Terrón" userId="2d7b4012120c1734" providerId="LiveId" clId="{D7012729-B42F-4BAF-86A8-3D2B7CF772A0}" dt="2018-11-11T11:06:43.721" v="713" actId="165"/>
          <ac:grpSpMkLst>
            <pc:docMk/>
            <pc:sldMk cId="3611157705" sldId="259"/>
            <ac:grpSpMk id="14" creationId="{565A607A-7C89-4CF1-9D6D-94DDCA483AC2}"/>
          </ac:grpSpMkLst>
        </pc:grpChg>
        <pc:grpChg chg="add del mod">
          <ac:chgData name="Marina Terrón" userId="2d7b4012120c1734" providerId="LiveId" clId="{D7012729-B42F-4BAF-86A8-3D2B7CF772A0}" dt="2018-11-11T21:17:07.787" v="1409" actId="478"/>
          <ac:grpSpMkLst>
            <pc:docMk/>
            <pc:sldMk cId="3611157705" sldId="259"/>
            <ac:grpSpMk id="14" creationId="{6A175512-08E9-4187-B850-9A43DDAAF208}"/>
          </ac:grpSpMkLst>
        </pc:grpChg>
        <pc:grpChg chg="add del mod">
          <ac:chgData name="Marina Terrón" userId="2d7b4012120c1734" providerId="LiveId" clId="{D7012729-B42F-4BAF-86A8-3D2B7CF772A0}" dt="2018-11-11T21:17:06.631" v="1408" actId="478"/>
          <ac:grpSpMkLst>
            <pc:docMk/>
            <pc:sldMk cId="3611157705" sldId="259"/>
            <ac:grpSpMk id="15" creationId="{FB2F1061-7D0E-43FC-9815-66A24A6F5FAD}"/>
          </ac:grpSpMkLst>
        </pc:grpChg>
        <pc:grpChg chg="add del mod">
          <ac:chgData name="Marina Terrón" userId="2d7b4012120c1734" providerId="LiveId" clId="{D7012729-B42F-4BAF-86A8-3D2B7CF772A0}" dt="2018-11-11T13:58:27.528" v="1264"/>
          <ac:grpSpMkLst>
            <pc:docMk/>
            <pc:sldMk cId="3611157705" sldId="259"/>
            <ac:grpSpMk id="17" creationId="{A54A824D-A2BA-4A6A-B573-4DA0BC479658}"/>
          </ac:grpSpMkLst>
        </pc:grpChg>
        <pc:grpChg chg="add del mod">
          <ac:chgData name="Marina Terrón" userId="2d7b4012120c1734" providerId="LiveId" clId="{D7012729-B42F-4BAF-86A8-3D2B7CF772A0}" dt="2018-11-11T21:13:14.391" v="1386" actId="165"/>
          <ac:grpSpMkLst>
            <pc:docMk/>
            <pc:sldMk cId="3611157705" sldId="259"/>
            <ac:grpSpMk id="18" creationId="{A84DC47D-2031-46D2-BD83-F8FB39318030}"/>
          </ac:grpSpMkLst>
        </pc:grpChg>
        <pc:grpChg chg="add mod">
          <ac:chgData name="Marina Terrón" userId="2d7b4012120c1734" providerId="LiveId" clId="{D7012729-B42F-4BAF-86A8-3D2B7CF772A0}" dt="2018-11-11T21:18:15.021" v="1418" actId="14861"/>
          <ac:grpSpMkLst>
            <pc:docMk/>
            <pc:sldMk cId="3611157705" sldId="259"/>
            <ac:grpSpMk id="32" creationId="{CC7A90FA-DCE9-4D20-9436-80D94D175B85}"/>
          </ac:grpSpMkLst>
        </pc:grpChg>
        <pc:grpChg chg="add del mod">
          <ac:chgData name="Marina Terrón" userId="2d7b4012120c1734" providerId="LiveId" clId="{D7012729-B42F-4BAF-86A8-3D2B7CF772A0}" dt="2018-11-11T13:50:35.655" v="1181" actId="165"/>
          <ac:grpSpMkLst>
            <pc:docMk/>
            <pc:sldMk cId="3611157705" sldId="259"/>
            <ac:grpSpMk id="42" creationId="{415F49CE-4DB4-4AFA-8DEE-57FB8710A524}"/>
          </ac:grpSpMkLst>
        </pc:grpChg>
        <pc:picChg chg="add mod">
          <ac:chgData name="Marina Terrón" userId="2d7b4012120c1734" providerId="LiveId" clId="{D7012729-B42F-4BAF-86A8-3D2B7CF772A0}" dt="2018-11-10T23:29:13.372" v="348" actId="1076"/>
          <ac:picMkLst>
            <pc:docMk/>
            <pc:sldMk cId="3611157705" sldId="259"/>
            <ac:picMk id="2" creationId="{66462C85-385B-4E2C-B472-B845E241053B}"/>
          </ac:picMkLst>
        </pc:picChg>
        <pc:picChg chg="ord">
          <ac:chgData name="Marina Terrón" userId="2d7b4012120c1734" providerId="LiveId" clId="{D7012729-B42F-4BAF-86A8-3D2B7CF772A0}" dt="2018-11-10T23:28:11.747" v="332" actId="166"/>
          <ac:picMkLst>
            <pc:docMk/>
            <pc:sldMk cId="3611157705" sldId="259"/>
            <ac:picMk id="3" creationId="{BE345BF7-4CEF-4F56-8BAD-B494EFB5AA8C}"/>
          </ac:picMkLst>
        </pc:picChg>
        <pc:picChg chg="add mod">
          <ac:chgData name="Marina Terrón" userId="2d7b4012120c1734" providerId="LiveId" clId="{D7012729-B42F-4BAF-86A8-3D2B7CF772A0}" dt="2018-11-11T21:29:03.789" v="1494" actId="1076"/>
          <ac:picMkLst>
            <pc:docMk/>
            <pc:sldMk cId="3611157705" sldId="259"/>
            <ac:picMk id="5" creationId="{960703D0-3050-4ACA-AF1E-5BF262002A12}"/>
          </ac:picMkLst>
        </pc:picChg>
        <pc:picChg chg="add mod modCrop">
          <ac:chgData name="Marina Terrón" userId="2d7b4012120c1734" providerId="LiveId" clId="{D7012729-B42F-4BAF-86A8-3D2B7CF772A0}" dt="2018-11-11T21:17:18.604" v="1412" actId="1076"/>
          <ac:picMkLst>
            <pc:docMk/>
            <pc:sldMk cId="3611157705" sldId="259"/>
            <ac:picMk id="6" creationId="{D2D4E677-18EF-4986-B1C9-6D34B7CA7B29}"/>
          </ac:picMkLst>
        </pc:picChg>
        <pc:picChg chg="add mod ord">
          <ac:chgData name="Marina Terrón" userId="2d7b4012120c1734" providerId="LiveId" clId="{D7012729-B42F-4BAF-86A8-3D2B7CF772A0}" dt="2018-11-11T13:56:19.923" v="1232" actId="1076"/>
          <ac:picMkLst>
            <pc:docMk/>
            <pc:sldMk cId="3611157705" sldId="259"/>
            <ac:picMk id="7" creationId="{223901A6-F1A1-45EB-A385-E62E00B876C8}"/>
          </ac:picMkLst>
        </pc:picChg>
        <pc:picChg chg="add mod ord">
          <ac:chgData name="Marina Terrón" userId="2d7b4012120c1734" providerId="LiveId" clId="{D7012729-B42F-4BAF-86A8-3D2B7CF772A0}" dt="2018-11-11T13:56:35.951" v="1238" actId="1035"/>
          <ac:picMkLst>
            <pc:docMk/>
            <pc:sldMk cId="3611157705" sldId="259"/>
            <ac:picMk id="8" creationId="{9D8380F9-6498-47F0-B1A7-C291AB6ACF1C}"/>
          </ac:picMkLst>
        </pc:picChg>
        <pc:picChg chg="add del mod">
          <ac:chgData name="Marina Terrón" userId="2d7b4012120c1734" providerId="LiveId" clId="{D7012729-B42F-4BAF-86A8-3D2B7CF772A0}" dt="2018-11-10T18:17:56.819" v="69" actId="478"/>
          <ac:picMkLst>
            <pc:docMk/>
            <pc:sldMk cId="3611157705" sldId="259"/>
            <ac:picMk id="9" creationId="{13527837-A7EE-4D6D-ABC3-057358C9EB5F}"/>
          </ac:picMkLst>
        </pc:picChg>
        <pc:picChg chg="add mod ord">
          <ac:chgData name="Marina Terrón" userId="2d7b4012120c1734" providerId="LiveId" clId="{D7012729-B42F-4BAF-86A8-3D2B7CF772A0}" dt="2018-11-11T13:52:21.234" v="1197" actId="164"/>
          <ac:picMkLst>
            <pc:docMk/>
            <pc:sldMk cId="3611157705" sldId="259"/>
            <ac:picMk id="10" creationId="{8241E779-2FD8-4474-BF1E-D4AA3D4E3C1C}"/>
          </ac:picMkLst>
        </pc:picChg>
        <pc:picChg chg="mod topLvl">
          <ac:chgData name="Marina Terrón" userId="2d7b4012120c1734" providerId="LiveId" clId="{D7012729-B42F-4BAF-86A8-3D2B7CF772A0}" dt="2018-11-11T21:22:12.089" v="1436" actId="1035"/>
          <ac:picMkLst>
            <pc:docMk/>
            <pc:sldMk cId="3611157705" sldId="259"/>
            <ac:picMk id="11" creationId="{77FAFF90-77AC-4C2E-9576-0B03CCA425FE}"/>
          </ac:picMkLst>
        </pc:picChg>
        <pc:picChg chg="mod topLvl">
          <ac:chgData name="Marina Terrón" userId="2d7b4012120c1734" providerId="LiveId" clId="{D7012729-B42F-4BAF-86A8-3D2B7CF772A0}" dt="2018-11-11T11:06:46.644" v="714" actId="1036"/>
          <ac:picMkLst>
            <pc:docMk/>
            <pc:sldMk cId="3611157705" sldId="259"/>
            <ac:picMk id="12" creationId="{F102B44A-80D1-4FFB-AC44-9CA0785E44F8}"/>
          </ac:picMkLst>
        </pc:picChg>
        <pc:picChg chg="mod topLvl">
          <ac:chgData name="Marina Terrón" userId="2d7b4012120c1734" providerId="LiveId" clId="{D7012729-B42F-4BAF-86A8-3D2B7CF772A0}" dt="2018-11-11T21:28:01.595" v="1493" actId="1036"/>
          <ac:picMkLst>
            <pc:docMk/>
            <pc:sldMk cId="3611157705" sldId="259"/>
            <ac:picMk id="13" creationId="{4D5EE36B-F452-4CC8-9EE1-2DDB1EE1335B}"/>
          </ac:picMkLst>
        </pc:picChg>
        <pc:picChg chg="add del mod">
          <ac:chgData name="Marina Terrón" userId="2d7b4012120c1734" providerId="LiveId" clId="{D7012729-B42F-4BAF-86A8-3D2B7CF772A0}" dt="2018-11-10T18:17:54.601" v="68" actId="478"/>
          <ac:picMkLst>
            <pc:docMk/>
            <pc:sldMk cId="3611157705" sldId="259"/>
            <ac:picMk id="15" creationId="{53BFADEC-1280-499B-B3A3-0B4264291DA2}"/>
          </ac:picMkLst>
        </pc:picChg>
        <pc:picChg chg="add del mod">
          <ac:chgData name="Marina Terrón" userId="2d7b4012120c1734" providerId="LiveId" clId="{D7012729-B42F-4BAF-86A8-3D2B7CF772A0}" dt="2018-11-10T23:28:38.351" v="337" actId="478"/>
          <ac:picMkLst>
            <pc:docMk/>
            <pc:sldMk cId="3611157705" sldId="259"/>
            <ac:picMk id="18" creationId="{0BF74401-8E8D-44E5-B9F7-86C830ECE8E8}"/>
          </ac:picMkLst>
        </pc:picChg>
        <pc:picChg chg="add del mod">
          <ac:chgData name="Marina Terrón" userId="2d7b4012120c1734" providerId="LiveId" clId="{D7012729-B42F-4BAF-86A8-3D2B7CF772A0}" dt="2018-11-10T18:21:15.210" v="82" actId="478"/>
          <ac:picMkLst>
            <pc:docMk/>
            <pc:sldMk cId="3611157705" sldId="259"/>
            <ac:picMk id="19" creationId="{E0275C71-B0C2-4E52-9CD8-6BF4B4A72D49}"/>
          </ac:picMkLst>
        </pc:picChg>
        <pc:picChg chg="add mod modCrop">
          <ac:chgData name="Marina Terrón" userId="2d7b4012120c1734" providerId="LiveId" clId="{D7012729-B42F-4BAF-86A8-3D2B7CF772A0}" dt="2018-11-11T13:55:11.880" v="1215" actId="1076"/>
          <ac:picMkLst>
            <pc:docMk/>
            <pc:sldMk cId="3611157705" sldId="259"/>
            <ac:picMk id="20" creationId="{388679C9-AC9B-4454-9333-6963B8FD28BD}"/>
          </ac:picMkLst>
        </pc:picChg>
        <pc:picChg chg="add mod">
          <ac:chgData name="Marina Terrón" userId="2d7b4012120c1734" providerId="LiveId" clId="{D7012729-B42F-4BAF-86A8-3D2B7CF772A0}" dt="2018-11-11T21:17:15.337" v="1411" actId="1076"/>
          <ac:picMkLst>
            <pc:docMk/>
            <pc:sldMk cId="3611157705" sldId="259"/>
            <ac:picMk id="21" creationId="{3E883C54-5F73-459C-BBF1-6C3AA3290BDA}"/>
          </ac:picMkLst>
        </pc:picChg>
        <pc:picChg chg="add mod">
          <ac:chgData name="Marina Terrón" userId="2d7b4012120c1734" providerId="LiveId" clId="{D7012729-B42F-4BAF-86A8-3D2B7CF772A0}" dt="2018-11-11T13:56:22.934" v="1233" actId="1076"/>
          <ac:picMkLst>
            <pc:docMk/>
            <pc:sldMk cId="3611157705" sldId="259"/>
            <ac:picMk id="22" creationId="{37825E41-745B-4AF7-B8E4-77DDDC7EFC9D}"/>
          </ac:picMkLst>
        </pc:picChg>
        <pc:picChg chg="add del mod">
          <ac:chgData name="Marina Terrón" userId="2d7b4012120c1734" providerId="LiveId" clId="{D7012729-B42F-4BAF-86A8-3D2B7CF772A0}" dt="2018-11-11T13:58:39.161" v="1266"/>
          <ac:picMkLst>
            <pc:docMk/>
            <pc:sldMk cId="3611157705" sldId="259"/>
            <ac:picMk id="23" creationId="{21AB9655-5D25-442B-9786-6ACD181F5A6D}"/>
          </ac:picMkLst>
        </pc:picChg>
        <pc:picChg chg="add del mod ord">
          <ac:chgData name="Marina Terrón" userId="2d7b4012120c1734" providerId="LiveId" clId="{D7012729-B42F-4BAF-86A8-3D2B7CF772A0}" dt="2018-11-10T23:27:23.651" v="319" actId="1076"/>
          <ac:picMkLst>
            <pc:docMk/>
            <pc:sldMk cId="3611157705" sldId="259"/>
            <ac:picMk id="24" creationId="{54D7F596-48D1-4813-B9E2-9355AE0F2F30}"/>
          </ac:picMkLst>
        </pc:picChg>
        <pc:picChg chg="add mod">
          <ac:chgData name="Marina Terrón" userId="2d7b4012120c1734" providerId="LiveId" clId="{D7012729-B42F-4BAF-86A8-3D2B7CF772A0}" dt="2018-11-11T13:52:58.120" v="1205" actId="164"/>
          <ac:picMkLst>
            <pc:docMk/>
            <pc:sldMk cId="3611157705" sldId="259"/>
            <ac:picMk id="25" creationId="{9ACD6A2A-0317-4626-9DD6-78C20B1336F2}"/>
          </ac:picMkLst>
        </pc:picChg>
        <pc:picChg chg="add del mod ord topLvl modCrop">
          <ac:chgData name="Marina Terrón" userId="2d7b4012120c1734" providerId="LiveId" clId="{D7012729-B42F-4BAF-86A8-3D2B7CF772A0}" dt="2018-11-11T21:13:18.169" v="1387" actId="478"/>
          <ac:picMkLst>
            <pc:docMk/>
            <pc:sldMk cId="3611157705" sldId="259"/>
            <ac:picMk id="26" creationId="{D9B257F0-DD10-4268-9BE8-9B7AF6DE1D3C}"/>
          </ac:picMkLst>
        </pc:picChg>
        <pc:picChg chg="add mod">
          <ac:chgData name="Marina Terrón" userId="2d7b4012120c1734" providerId="LiveId" clId="{D7012729-B42F-4BAF-86A8-3D2B7CF772A0}" dt="2018-11-11T13:52:21.234" v="1197" actId="164"/>
          <ac:picMkLst>
            <pc:docMk/>
            <pc:sldMk cId="3611157705" sldId="259"/>
            <ac:picMk id="27" creationId="{A0519B77-B6F5-4546-8B69-0300E479EFC6}"/>
          </ac:picMkLst>
        </pc:picChg>
        <pc:picChg chg="add del mod">
          <ac:chgData name="Marina Terrón" userId="2d7b4012120c1734" providerId="LiveId" clId="{D7012729-B42F-4BAF-86A8-3D2B7CF772A0}" dt="2018-11-11T21:13:47.937" v="1390" actId="478"/>
          <ac:picMkLst>
            <pc:docMk/>
            <pc:sldMk cId="3611157705" sldId="259"/>
            <ac:picMk id="28" creationId="{C53421B6-4A89-4EAA-B006-DD7E47A7DAC6}"/>
          </ac:picMkLst>
        </pc:picChg>
        <pc:picChg chg="add del mod ord">
          <ac:chgData name="Marina Terrón" userId="2d7b4012120c1734" providerId="LiveId" clId="{D7012729-B42F-4BAF-86A8-3D2B7CF772A0}" dt="2018-11-10T23:24:01.197" v="270" actId="478"/>
          <ac:picMkLst>
            <pc:docMk/>
            <pc:sldMk cId="3611157705" sldId="259"/>
            <ac:picMk id="28" creationId="{756835EB-0D26-4D62-91E8-E950C564C04A}"/>
          </ac:picMkLst>
        </pc:picChg>
        <pc:picChg chg="add del mod modCrop">
          <ac:chgData name="Marina Terrón" userId="2d7b4012120c1734" providerId="LiveId" clId="{D7012729-B42F-4BAF-86A8-3D2B7CF772A0}" dt="2018-11-10T23:27:01.832" v="315" actId="478"/>
          <ac:picMkLst>
            <pc:docMk/>
            <pc:sldMk cId="3611157705" sldId="259"/>
            <ac:picMk id="29" creationId="{10A1175C-D956-424E-8094-251CBFCF045B}"/>
          </ac:picMkLst>
        </pc:picChg>
        <pc:picChg chg="add del mod">
          <ac:chgData name="Marina Terrón" userId="2d7b4012120c1734" providerId="LiveId" clId="{D7012729-B42F-4BAF-86A8-3D2B7CF772A0}" dt="2018-11-10T23:27:23.651" v="319" actId="1076"/>
          <ac:picMkLst>
            <pc:docMk/>
            <pc:sldMk cId="3611157705" sldId="259"/>
            <ac:picMk id="30" creationId="{6784C59C-A649-4885-9C78-9EBFAF4F81B1}"/>
          </ac:picMkLst>
        </pc:picChg>
        <pc:picChg chg="add mod">
          <ac:chgData name="Marina Terrón" userId="2d7b4012120c1734" providerId="LiveId" clId="{D7012729-B42F-4BAF-86A8-3D2B7CF772A0}" dt="2018-11-11T21:22:34.717" v="1444" actId="1035"/>
          <ac:picMkLst>
            <pc:docMk/>
            <pc:sldMk cId="3611157705" sldId="259"/>
            <ac:picMk id="30" creationId="{A8621450-6300-4504-9D1B-9150B18DDDD5}"/>
          </ac:picMkLst>
        </pc:picChg>
        <pc:picChg chg="add mod topLvl">
          <ac:chgData name="Marina Terrón" userId="2d7b4012120c1734" providerId="LiveId" clId="{D7012729-B42F-4BAF-86A8-3D2B7CF772A0}" dt="2018-11-11T21:14:38.615" v="1398" actId="164"/>
          <ac:picMkLst>
            <pc:docMk/>
            <pc:sldMk cId="3611157705" sldId="259"/>
            <ac:picMk id="31" creationId="{C6DD255B-D883-4F52-A48B-DC57CCA9A93F}"/>
          </ac:picMkLst>
        </pc:picChg>
        <pc:picChg chg="add del">
          <ac:chgData name="Marina Terrón" userId="2d7b4012120c1734" providerId="LiveId" clId="{D7012729-B42F-4BAF-86A8-3D2B7CF772A0}" dt="2018-11-10T23:28:33.838" v="335" actId="478"/>
          <ac:picMkLst>
            <pc:docMk/>
            <pc:sldMk cId="3611157705" sldId="259"/>
            <ac:picMk id="32" creationId="{64A1BA16-8074-4995-A210-C81937CFBAF2}"/>
          </ac:picMkLst>
        </pc:picChg>
        <pc:picChg chg="add mod topLvl modCrop">
          <ac:chgData name="Marina Terrón" userId="2d7b4012120c1734" providerId="LiveId" clId="{D7012729-B42F-4BAF-86A8-3D2B7CF772A0}" dt="2018-11-11T13:51:02.004" v="1185" actId="164"/>
          <ac:picMkLst>
            <pc:docMk/>
            <pc:sldMk cId="3611157705" sldId="259"/>
            <ac:picMk id="33" creationId="{32785E4F-97A3-484A-BB2F-5452961D1D16}"/>
          </ac:picMkLst>
        </pc:picChg>
        <pc:picChg chg="add del mod">
          <ac:chgData name="Marina Terrón" userId="2d7b4012120c1734" providerId="LiveId" clId="{D7012729-B42F-4BAF-86A8-3D2B7CF772A0}" dt="2018-11-11T12:25:04.394" v="1078" actId="478"/>
          <ac:picMkLst>
            <pc:docMk/>
            <pc:sldMk cId="3611157705" sldId="259"/>
            <ac:picMk id="35" creationId="{8D5ACD8F-5C6D-4D79-A5AE-8334CC26CE0F}"/>
          </ac:picMkLst>
        </pc:picChg>
        <pc:picChg chg="add mod">
          <ac:chgData name="Marina Terrón" userId="2d7b4012120c1734" providerId="LiveId" clId="{D7012729-B42F-4BAF-86A8-3D2B7CF772A0}" dt="2018-11-11T21:22:19.480" v="1437" actId="1076"/>
          <ac:picMkLst>
            <pc:docMk/>
            <pc:sldMk cId="3611157705" sldId="259"/>
            <ac:picMk id="36" creationId="{5EC5B805-7614-4A1C-B9F8-288C3FFF9397}"/>
          </ac:picMkLst>
        </pc:picChg>
        <pc:picChg chg="add mod topLvl">
          <ac:chgData name="Marina Terrón" userId="2d7b4012120c1734" providerId="LiveId" clId="{D7012729-B42F-4BAF-86A8-3D2B7CF772A0}" dt="2018-11-11T13:56:50.782" v="1240" actId="1038"/>
          <ac:picMkLst>
            <pc:docMk/>
            <pc:sldMk cId="3611157705" sldId="259"/>
            <ac:picMk id="37" creationId="{46FB2DC2-A10E-4D4F-BF4A-84EFC7AA0FAD}"/>
          </ac:picMkLst>
        </pc:picChg>
        <pc:picChg chg="add mod">
          <ac:chgData name="Marina Terrón" userId="2d7b4012120c1734" providerId="LiveId" clId="{D7012729-B42F-4BAF-86A8-3D2B7CF772A0}" dt="2018-11-11T21:22:19.480" v="1437" actId="1076"/>
          <ac:picMkLst>
            <pc:docMk/>
            <pc:sldMk cId="3611157705" sldId="259"/>
            <ac:picMk id="38" creationId="{15FA6A07-F61E-4837-B6EF-79B3DF912F53}"/>
          </ac:picMkLst>
        </pc:picChg>
        <pc:picChg chg="add del mod">
          <ac:chgData name="Marina Terrón" userId="2d7b4012120c1734" providerId="LiveId" clId="{D7012729-B42F-4BAF-86A8-3D2B7CF772A0}" dt="2018-11-10T23:30:31.945" v="357" actId="1076"/>
          <ac:picMkLst>
            <pc:docMk/>
            <pc:sldMk cId="3611157705" sldId="259"/>
            <ac:picMk id="39" creationId="{B5828EAD-A9AF-4898-854C-84A74D29C1AB}"/>
          </ac:picMkLst>
        </pc:picChg>
        <pc:picChg chg="add del mod">
          <ac:chgData name="Marina Terrón" userId="2d7b4012120c1734" providerId="LiveId" clId="{D7012729-B42F-4BAF-86A8-3D2B7CF772A0}" dt="2018-11-11T12:25:05.575" v="1079" actId="478"/>
          <ac:picMkLst>
            <pc:docMk/>
            <pc:sldMk cId="3611157705" sldId="259"/>
            <ac:picMk id="41" creationId="{3562EF87-16EE-450B-934B-E862ECB7239A}"/>
          </ac:picMkLst>
        </pc:picChg>
      </pc:sldChg>
      <pc:sldChg chg="addSp delSp modSp modAnim">
        <pc:chgData name="Marina Terrón" userId="2d7b4012120c1734" providerId="LiveId" clId="{D7012729-B42F-4BAF-86A8-3D2B7CF772A0}" dt="2018-11-11T21:27:58.474" v="1492" actId="1036"/>
        <pc:sldMkLst>
          <pc:docMk/>
          <pc:sldMk cId="1882735364" sldId="260"/>
        </pc:sldMkLst>
        <pc:grpChg chg="del mod">
          <ac:chgData name="Marina Terrón" userId="2d7b4012120c1734" providerId="LiveId" clId="{D7012729-B42F-4BAF-86A8-3D2B7CF772A0}" dt="2018-11-11T13:32:19.903" v="1169" actId="165"/>
          <ac:grpSpMkLst>
            <pc:docMk/>
            <pc:sldMk cId="1882735364" sldId="260"/>
            <ac:grpSpMk id="14" creationId="{565A607A-7C89-4CF1-9D6D-94DDCA483AC2}"/>
          </ac:grpSpMkLst>
        </pc:grpChg>
        <pc:grpChg chg="add mod ord">
          <ac:chgData name="Marina Terrón" userId="2d7b4012120c1734" providerId="LiveId" clId="{D7012729-B42F-4BAF-86A8-3D2B7CF772A0}" dt="2018-11-11T13:59:58.618" v="1294" actId="171"/>
          <ac:grpSpMkLst>
            <pc:docMk/>
            <pc:sldMk cId="1882735364" sldId="260"/>
            <ac:grpSpMk id="18" creationId="{434876B2-315E-4FD8-9BCE-98E08C0EC6A1}"/>
          </ac:grpSpMkLst>
        </pc:grpChg>
        <pc:picChg chg="add mod modCrop">
          <ac:chgData name="Marina Terrón" userId="2d7b4012120c1734" providerId="LiveId" clId="{D7012729-B42F-4BAF-86A8-3D2B7CF772A0}" dt="2018-11-11T13:13:14.675" v="1116" actId="1076"/>
          <ac:picMkLst>
            <pc:docMk/>
            <pc:sldMk cId="1882735364" sldId="260"/>
            <ac:picMk id="2" creationId="{52D849A3-9AEB-4A2D-BF45-7B4F9ADBE697}"/>
          </ac:picMkLst>
        </pc:picChg>
        <pc:picChg chg="add mod">
          <ac:chgData name="Marina Terrón" userId="2d7b4012120c1734" providerId="LiveId" clId="{D7012729-B42F-4BAF-86A8-3D2B7CF772A0}" dt="2018-11-11T20:53:25.027" v="1307" actId="14100"/>
          <ac:picMkLst>
            <pc:docMk/>
            <pc:sldMk cId="1882735364" sldId="260"/>
            <ac:picMk id="4" creationId="{7FB1233C-7830-4E0F-A19D-7347F7CEFD80}"/>
          </ac:picMkLst>
        </pc:picChg>
        <pc:picChg chg="add mod">
          <ac:chgData name="Marina Terrón" userId="2d7b4012120c1734" providerId="LiveId" clId="{D7012729-B42F-4BAF-86A8-3D2B7CF772A0}" dt="2018-11-11T13:12:57.128" v="1111" actId="1076"/>
          <ac:picMkLst>
            <pc:docMk/>
            <pc:sldMk cId="1882735364" sldId="260"/>
            <ac:picMk id="5" creationId="{42B31594-4D5E-4104-B29C-C3F2AFC13F19}"/>
          </ac:picMkLst>
        </pc:picChg>
        <pc:picChg chg="add mod ord">
          <ac:chgData name="Marina Terrón" userId="2d7b4012120c1734" providerId="LiveId" clId="{D7012729-B42F-4BAF-86A8-3D2B7CF772A0}" dt="2018-11-11T21:22:04.131" v="1434" actId="1076"/>
          <ac:picMkLst>
            <pc:docMk/>
            <pc:sldMk cId="1882735364" sldId="260"/>
            <ac:picMk id="6" creationId="{13142474-DBB9-4643-BA88-404EEC385734}"/>
          </ac:picMkLst>
        </pc:picChg>
        <pc:picChg chg="add mod">
          <ac:chgData name="Marina Terrón" userId="2d7b4012120c1734" providerId="LiveId" clId="{D7012729-B42F-4BAF-86A8-3D2B7CF772A0}" dt="2018-11-11T20:53:33.864" v="1309" actId="1035"/>
          <ac:picMkLst>
            <pc:docMk/>
            <pc:sldMk cId="1882735364" sldId="260"/>
            <ac:picMk id="7" creationId="{85FD454B-54D9-4880-AB26-C87980B95E52}"/>
          </ac:picMkLst>
        </pc:picChg>
        <pc:picChg chg="add del mod">
          <ac:chgData name="Marina Terrón" userId="2d7b4012120c1734" providerId="LiveId" clId="{D7012729-B42F-4BAF-86A8-3D2B7CF772A0}" dt="2018-11-11T11:44:20.492" v="787" actId="478"/>
          <ac:picMkLst>
            <pc:docMk/>
            <pc:sldMk cId="1882735364" sldId="260"/>
            <ac:picMk id="8" creationId="{FB9B6A24-1B4C-4E47-836A-4A3532645EEE}"/>
          </ac:picMkLst>
        </pc:picChg>
        <pc:picChg chg="add del mod">
          <ac:chgData name="Marina Terrón" userId="2d7b4012120c1734" providerId="LiveId" clId="{D7012729-B42F-4BAF-86A8-3D2B7CF772A0}" dt="2018-11-11T00:03:47.343" v="439" actId="14100"/>
          <ac:picMkLst>
            <pc:docMk/>
            <pc:sldMk cId="1882735364" sldId="260"/>
            <ac:picMk id="8" creationId="{4EE58022-A7E1-47C0-B4E7-30380D15D358}"/>
          </ac:picMkLst>
        </pc:picChg>
        <pc:picChg chg="add mod modCrop">
          <ac:chgData name="Marina Terrón" userId="2d7b4012120c1734" providerId="LiveId" clId="{D7012729-B42F-4BAF-86A8-3D2B7CF772A0}" dt="2018-11-11T20:53:37.404" v="1312" actId="1035"/>
          <ac:picMkLst>
            <pc:docMk/>
            <pc:sldMk cId="1882735364" sldId="260"/>
            <ac:picMk id="9" creationId="{534EAC80-3AC4-4A83-97B3-0D7640C77D81}"/>
          </ac:picMkLst>
        </pc:picChg>
        <pc:picChg chg="add mod modCrop">
          <ac:chgData name="Marina Terrón" userId="2d7b4012120c1734" providerId="LiveId" clId="{D7012729-B42F-4BAF-86A8-3D2B7CF772A0}" dt="2018-11-11T13:13:00.053" v="1112" actId="1076"/>
          <ac:picMkLst>
            <pc:docMk/>
            <pc:sldMk cId="1882735364" sldId="260"/>
            <ac:picMk id="10" creationId="{F654D369-3570-432F-897C-D2406D6FA5D5}"/>
          </ac:picMkLst>
        </pc:picChg>
        <pc:picChg chg="mod topLvl">
          <ac:chgData name="Marina Terrón" userId="2d7b4012120c1734" providerId="LiveId" clId="{D7012729-B42F-4BAF-86A8-3D2B7CF772A0}" dt="2018-11-11T13:32:19.903" v="1169" actId="165"/>
          <ac:picMkLst>
            <pc:docMk/>
            <pc:sldMk cId="1882735364" sldId="260"/>
            <ac:picMk id="11" creationId="{77FAFF90-77AC-4C2E-9576-0B03CCA425FE}"/>
          </ac:picMkLst>
        </pc:picChg>
        <pc:picChg chg="mod topLvl">
          <ac:chgData name="Marina Terrón" userId="2d7b4012120c1734" providerId="LiveId" clId="{D7012729-B42F-4BAF-86A8-3D2B7CF772A0}" dt="2018-11-11T13:32:19.903" v="1169" actId="165"/>
          <ac:picMkLst>
            <pc:docMk/>
            <pc:sldMk cId="1882735364" sldId="260"/>
            <ac:picMk id="12" creationId="{F102B44A-80D1-4FFB-AC44-9CA0785E44F8}"/>
          </ac:picMkLst>
        </pc:picChg>
        <pc:picChg chg="mod topLvl">
          <ac:chgData name="Marina Terrón" userId="2d7b4012120c1734" providerId="LiveId" clId="{D7012729-B42F-4BAF-86A8-3D2B7CF772A0}" dt="2018-11-11T21:27:58.474" v="1492" actId="1036"/>
          <ac:picMkLst>
            <pc:docMk/>
            <pc:sldMk cId="1882735364" sldId="260"/>
            <ac:picMk id="13" creationId="{4D5EE36B-F452-4CC8-9EE1-2DDB1EE1335B}"/>
          </ac:picMkLst>
        </pc:picChg>
        <pc:picChg chg="add mod ord">
          <ac:chgData name="Marina Terrón" userId="2d7b4012120c1734" providerId="LiveId" clId="{D7012729-B42F-4BAF-86A8-3D2B7CF772A0}" dt="2018-11-11T13:12:51.993" v="1110" actId="171"/>
          <ac:picMkLst>
            <pc:docMk/>
            <pc:sldMk cId="1882735364" sldId="260"/>
            <ac:picMk id="15" creationId="{7E9C5669-CABE-477A-AFFB-C46CEC8400F8}"/>
          </ac:picMkLst>
        </pc:picChg>
        <pc:picChg chg="add del mod">
          <ac:chgData name="Marina Terrón" userId="2d7b4012120c1734" providerId="LiveId" clId="{D7012729-B42F-4BAF-86A8-3D2B7CF772A0}" dt="2018-11-11T00:12:07.724" v="463" actId="14100"/>
          <ac:picMkLst>
            <pc:docMk/>
            <pc:sldMk cId="1882735364" sldId="260"/>
            <ac:picMk id="17" creationId="{BADBDF8C-2C94-413D-A672-37569EA3A039}"/>
          </ac:picMkLst>
        </pc:picChg>
        <pc:picChg chg="add del mod">
          <ac:chgData name="Marina Terrón" userId="2d7b4012120c1734" providerId="LiveId" clId="{D7012729-B42F-4BAF-86A8-3D2B7CF772A0}" dt="2018-11-11T20:53:09.466" v="1304" actId="478"/>
          <ac:picMkLst>
            <pc:docMk/>
            <pc:sldMk cId="1882735364" sldId="260"/>
            <ac:picMk id="17" creationId="{56D1B1C3-C32D-42A9-9CD9-16B489C3109D}"/>
          </ac:picMkLst>
        </pc:picChg>
        <pc:picChg chg="mod">
          <ac:chgData name="Marina Terrón" userId="2d7b4012120c1734" providerId="LiveId" clId="{D7012729-B42F-4BAF-86A8-3D2B7CF772A0}" dt="2018-11-11T21:21:54.252" v="1433" actId="1035"/>
          <ac:picMkLst>
            <pc:docMk/>
            <pc:sldMk cId="1882735364" sldId="260"/>
            <ac:picMk id="20" creationId="{A0B60BE0-6750-4C17-8DF2-0EFB7DE7435A}"/>
          </ac:picMkLst>
        </pc:picChg>
        <pc:picChg chg="add mod ord">
          <ac:chgData name="Marina Terrón" userId="2d7b4012120c1734" providerId="LiveId" clId="{D7012729-B42F-4BAF-86A8-3D2B7CF772A0}" dt="2018-11-11T14:00:03.820" v="1295" actId="171"/>
          <ac:picMkLst>
            <pc:docMk/>
            <pc:sldMk cId="1882735364" sldId="260"/>
            <ac:picMk id="21" creationId="{A5E30539-6F10-4A9F-A62C-1207B095806D}"/>
          </ac:picMkLst>
        </pc:picChg>
        <pc:picChg chg="add del mod">
          <ac:chgData name="Marina Terrón" userId="2d7b4012120c1734" providerId="LiveId" clId="{D7012729-B42F-4BAF-86A8-3D2B7CF772A0}" dt="2018-11-11T21:20:30.094" v="1423"/>
          <ac:picMkLst>
            <pc:docMk/>
            <pc:sldMk cId="1882735364" sldId="260"/>
            <ac:picMk id="22" creationId="{5DAE0EB5-2E0A-49D0-9CC1-F976909D5103}"/>
          </ac:picMkLst>
        </pc:picChg>
        <pc:picChg chg="add mod">
          <ac:chgData name="Marina Terrón" userId="2d7b4012120c1734" providerId="LiveId" clId="{D7012729-B42F-4BAF-86A8-3D2B7CF772A0}" dt="2018-11-11T21:20:41.192" v="1426" actId="1076"/>
          <ac:picMkLst>
            <pc:docMk/>
            <pc:sldMk cId="1882735364" sldId="260"/>
            <ac:picMk id="24" creationId="{7D4FE32A-457B-4DFA-BF6F-B0C4AE9046CC}"/>
          </ac:picMkLst>
        </pc:picChg>
      </pc:sldChg>
      <pc:sldChg chg="delSp modSp">
        <pc:chgData name="Marina Terrón" userId="2d7b4012120c1734" providerId="LiveId" clId="{D7012729-B42F-4BAF-86A8-3D2B7CF772A0}" dt="2018-11-11T21:27:54.842" v="1491" actId="1036"/>
        <pc:sldMkLst>
          <pc:docMk/>
          <pc:sldMk cId="261750820" sldId="261"/>
        </pc:sldMkLst>
        <pc:grpChg chg="del mod">
          <ac:chgData name="Marina Terrón" userId="2d7b4012120c1734" providerId="LiveId" clId="{D7012729-B42F-4BAF-86A8-3D2B7CF772A0}" dt="2018-11-11T21:23:13.048" v="1451" actId="165"/>
          <ac:grpSpMkLst>
            <pc:docMk/>
            <pc:sldMk cId="261750820" sldId="261"/>
            <ac:grpSpMk id="14" creationId="{565A607A-7C89-4CF1-9D6D-94DDCA483AC2}"/>
          </ac:grpSpMkLst>
        </pc:grpChg>
        <pc:picChg chg="mod topLvl">
          <ac:chgData name="Marina Terrón" userId="2d7b4012120c1734" providerId="LiveId" clId="{D7012729-B42F-4BAF-86A8-3D2B7CF772A0}" dt="2018-11-11T21:23:14.497" v="1452" actId="1036"/>
          <ac:picMkLst>
            <pc:docMk/>
            <pc:sldMk cId="261750820" sldId="261"/>
            <ac:picMk id="11" creationId="{77FAFF90-77AC-4C2E-9576-0B03CCA425FE}"/>
          </ac:picMkLst>
        </pc:picChg>
        <pc:picChg chg="mod topLvl">
          <ac:chgData name="Marina Terrón" userId="2d7b4012120c1734" providerId="LiveId" clId="{D7012729-B42F-4BAF-86A8-3D2B7CF772A0}" dt="2018-11-11T21:23:14.497" v="1452" actId="1036"/>
          <ac:picMkLst>
            <pc:docMk/>
            <pc:sldMk cId="261750820" sldId="261"/>
            <ac:picMk id="12" creationId="{F102B44A-80D1-4FFB-AC44-9CA0785E44F8}"/>
          </ac:picMkLst>
        </pc:picChg>
        <pc:picChg chg="mod topLvl">
          <ac:chgData name="Marina Terrón" userId="2d7b4012120c1734" providerId="LiveId" clId="{D7012729-B42F-4BAF-86A8-3D2B7CF772A0}" dt="2018-11-11T21:27:54.842" v="1491" actId="1036"/>
          <ac:picMkLst>
            <pc:docMk/>
            <pc:sldMk cId="261750820" sldId="261"/>
            <ac:picMk id="13" creationId="{4D5EE36B-F452-4CC8-9EE1-2DDB1EE1335B}"/>
          </ac:picMkLst>
        </pc:picChg>
      </pc:sldChg>
      <pc:sldChg chg="delSp modSp">
        <pc:chgData name="Marina Terrón" userId="2d7b4012120c1734" providerId="LiveId" clId="{D7012729-B42F-4BAF-86A8-3D2B7CF772A0}" dt="2018-11-11T21:24:31.884" v="1466" actId="1036"/>
        <pc:sldMkLst>
          <pc:docMk/>
          <pc:sldMk cId="3435719268" sldId="262"/>
        </pc:sldMkLst>
        <pc:grpChg chg="del mod">
          <ac:chgData name="Marina Terrón" userId="2d7b4012120c1734" providerId="LiveId" clId="{D7012729-B42F-4BAF-86A8-3D2B7CF772A0}" dt="2018-11-11T11:56:01.634" v="877" actId="165"/>
          <ac:grpSpMkLst>
            <pc:docMk/>
            <pc:sldMk cId="3435719268" sldId="262"/>
            <ac:grpSpMk id="14" creationId="{565A607A-7C89-4CF1-9D6D-94DDCA483AC2}"/>
          </ac:grpSpMkLst>
        </pc:grpChg>
        <pc:picChg chg="mod topLvl">
          <ac:chgData name="Marina Terrón" userId="2d7b4012120c1734" providerId="LiveId" clId="{D7012729-B42F-4BAF-86A8-3D2B7CF772A0}" dt="2018-11-11T11:56:01.634" v="877" actId="165"/>
          <ac:picMkLst>
            <pc:docMk/>
            <pc:sldMk cId="3435719268" sldId="262"/>
            <ac:picMk id="11" creationId="{77FAFF90-77AC-4C2E-9576-0B03CCA425FE}"/>
          </ac:picMkLst>
        </pc:picChg>
        <pc:picChg chg="mod topLvl">
          <ac:chgData name="Marina Terrón" userId="2d7b4012120c1734" providerId="LiveId" clId="{D7012729-B42F-4BAF-86A8-3D2B7CF772A0}" dt="2018-11-11T11:56:01.634" v="877" actId="165"/>
          <ac:picMkLst>
            <pc:docMk/>
            <pc:sldMk cId="3435719268" sldId="262"/>
            <ac:picMk id="12" creationId="{F102B44A-80D1-4FFB-AC44-9CA0785E44F8}"/>
          </ac:picMkLst>
        </pc:picChg>
        <pc:picChg chg="mod topLvl">
          <ac:chgData name="Marina Terrón" userId="2d7b4012120c1734" providerId="LiveId" clId="{D7012729-B42F-4BAF-86A8-3D2B7CF772A0}" dt="2018-11-11T21:24:31.884" v="1466" actId="1036"/>
          <ac:picMkLst>
            <pc:docMk/>
            <pc:sldMk cId="3435719268" sldId="262"/>
            <ac:picMk id="13" creationId="{4D5EE36B-F452-4CC8-9EE1-2DDB1EE1335B}"/>
          </ac:picMkLst>
        </pc:picChg>
      </pc:sldChg>
      <pc:sldChg chg="add del">
        <pc:chgData name="Marina Terrón" userId="2d7b4012120c1734" providerId="LiveId" clId="{D7012729-B42F-4BAF-86A8-3D2B7CF772A0}" dt="2018-11-11T00:05:58.039" v="456" actId="14100"/>
        <pc:sldMkLst>
          <pc:docMk/>
          <pc:sldMk cId="43354274" sldId="263"/>
        </pc:sldMkLst>
      </pc:sldChg>
      <pc:sldChg chg="addSp delSp modSp add del">
        <pc:chgData name="Marina Terrón" userId="2d7b4012120c1734" providerId="LiveId" clId="{D7012729-B42F-4BAF-86A8-3D2B7CF772A0}" dt="2018-11-11T13:11:44.051" v="1104" actId="2696"/>
        <pc:sldMkLst>
          <pc:docMk/>
          <pc:sldMk cId="2447408617" sldId="263"/>
        </pc:sldMkLst>
        <pc:spChg chg="add del">
          <ac:chgData name="Marina Terrón" userId="2d7b4012120c1734" providerId="LiveId" clId="{D7012729-B42F-4BAF-86A8-3D2B7CF772A0}" dt="2018-11-11T12:34:46.985" v="1094"/>
          <ac:spMkLst>
            <pc:docMk/>
            <pc:sldMk cId="2447408617" sldId="263"/>
            <ac:spMk id="4" creationId="{5ED26E69-2E25-40EE-B202-0D51C6F1F6FE}"/>
          </ac:spMkLst>
        </pc:spChg>
        <pc:picChg chg="add del mod">
          <ac:chgData name="Marina Terrón" userId="2d7b4012120c1734" providerId="LiveId" clId="{D7012729-B42F-4BAF-86A8-3D2B7CF772A0}" dt="2018-11-11T13:00:51.142" v="1101" actId="478"/>
          <ac:picMkLst>
            <pc:docMk/>
            <pc:sldMk cId="2447408617" sldId="263"/>
            <ac:picMk id="3" creationId="{DA78E0BD-BBA9-4B32-8B18-A73770F3B334}"/>
          </ac:picMkLst>
        </pc:picChg>
        <pc:picChg chg="add del mod">
          <ac:chgData name="Marina Terrón" userId="2d7b4012120c1734" providerId="LiveId" clId="{D7012729-B42F-4BAF-86A8-3D2B7CF772A0}" dt="2018-11-11T11:50:48.436" v="850" actId="478"/>
          <ac:picMkLst>
            <pc:docMk/>
            <pc:sldMk cId="2447408617" sldId="263"/>
            <ac:picMk id="3" creationId="{98668949-6B63-4F99-9C24-3393341479B5}"/>
          </ac:picMkLst>
        </pc:picChg>
        <pc:picChg chg="add del mod modCrop">
          <ac:chgData name="Marina Terrón" userId="2d7b4012120c1734" providerId="LiveId" clId="{D7012729-B42F-4BAF-86A8-3D2B7CF772A0}" dt="2018-11-11T12:31:40.874" v="1087" actId="478"/>
          <ac:picMkLst>
            <pc:docMk/>
            <pc:sldMk cId="2447408617" sldId="263"/>
            <ac:picMk id="5" creationId="{5EBBC311-90CE-4551-87D1-154CABCFFA84}"/>
          </ac:picMkLst>
        </pc:picChg>
        <pc:picChg chg="add del mod modCrop">
          <ac:chgData name="Marina Terrón" userId="2d7b4012120c1734" providerId="LiveId" clId="{D7012729-B42F-4BAF-86A8-3D2B7CF772A0}" dt="2018-11-11T12:31:39.980" v="1086" actId="478"/>
          <ac:picMkLst>
            <pc:docMk/>
            <pc:sldMk cId="2447408617" sldId="263"/>
            <ac:picMk id="7" creationId="{3B3E897F-E60F-4828-B8C2-EB2A29FB4490}"/>
          </ac:picMkLst>
        </pc:picChg>
        <pc:picChg chg="add del mod">
          <ac:chgData name="Marina Terrón" userId="2d7b4012120c1734" providerId="LiveId" clId="{D7012729-B42F-4BAF-86A8-3D2B7CF772A0}" dt="2018-11-11T13:11:41.962" v="1103" actId="478"/>
          <ac:picMkLst>
            <pc:docMk/>
            <pc:sldMk cId="2447408617" sldId="263"/>
            <ac:picMk id="8" creationId="{D9CF7629-C493-4A8D-8B29-A44EC43774F8}"/>
          </ac:picMkLst>
        </pc:picChg>
        <pc:picChg chg="add del mod modCrop">
          <ac:chgData name="Marina Terrón" userId="2d7b4012120c1734" providerId="LiveId" clId="{D7012729-B42F-4BAF-86A8-3D2B7CF772A0}" dt="2018-11-11T12:31:41.754" v="1088" actId="478"/>
          <ac:picMkLst>
            <pc:docMk/>
            <pc:sldMk cId="2447408617" sldId="263"/>
            <ac:picMk id="9" creationId="{216F039F-BBF5-4E6F-B94E-BBEEE1287EDE}"/>
          </ac:picMkLst>
        </pc:picChg>
        <pc:picChg chg="add del mod modCrop">
          <ac:chgData name="Marina Terrón" userId="2d7b4012120c1734" providerId="LiveId" clId="{D7012729-B42F-4BAF-86A8-3D2B7CF772A0}" dt="2018-11-11T12:31:39.021" v="1085" actId="478"/>
          <ac:picMkLst>
            <pc:docMk/>
            <pc:sldMk cId="2447408617" sldId="263"/>
            <ac:picMk id="11" creationId="{3A8A7849-4B4D-489A-A3A7-FFDF6BDB5226}"/>
          </ac:picMkLst>
        </pc:picChg>
        <pc:picChg chg="add del mod modCrop">
          <ac:chgData name="Marina Terrón" userId="2d7b4012120c1734" providerId="LiveId" clId="{D7012729-B42F-4BAF-86A8-3D2B7CF772A0}" dt="2018-11-11T12:31:42.700" v="1089" actId="478"/>
          <ac:picMkLst>
            <pc:docMk/>
            <pc:sldMk cId="2447408617" sldId="263"/>
            <ac:picMk id="13" creationId="{FEAEB876-E1E8-4E92-9965-6E79ED642226}"/>
          </ac:picMkLst>
        </pc:picChg>
      </pc:sldChg>
      <pc:sldChg chg="add del">
        <pc:chgData name="Marina Terrón" userId="2d7b4012120c1734" providerId="LiveId" clId="{D7012729-B42F-4BAF-86A8-3D2B7CF772A0}" dt="2018-11-11T12:31:36.591" v="1083" actId="2696"/>
        <pc:sldMkLst>
          <pc:docMk/>
          <pc:sldMk cId="1036891882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4E260-35AB-4218-8F8E-055D0928FE00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EFC82-8767-4A6F-BE49-3822348ED4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06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http://www.worldometers.info/world-population/germany-population/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EFC82-8767-4A6F-BE49-3822348ED4A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49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37424-C32E-4F51-945D-2FD77556B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CE365-C6F3-45BB-9A70-C02AA5377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0939A-B4EA-4907-9812-7E8C893F3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C18E-C40F-4B3C-9797-0D429A77B19D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ADC39-3F24-4E90-85BE-520811F06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55A0E-C7D6-40FA-9FFA-1B72AB1A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AB8B-B9F8-451F-8486-D60149F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52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A12D-A4D2-415A-B987-9CEE71F1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BBBE2-C833-4686-8642-C10A2C245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6960C-3D5D-4646-B5DB-D30BDA6BB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C18E-C40F-4B3C-9797-0D429A77B19D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64E4C-96A9-4E09-9FDA-E3870B3F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7516D-A814-4EF3-9EB9-BE49590A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AB8B-B9F8-451F-8486-D60149F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827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C5BE88-3279-4397-B431-EE3716D586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C24-4D97-4E75-946F-5ECCB867D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57CAE-D2D4-4DE6-BCF1-868C2058B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C18E-C40F-4B3C-9797-0D429A77B19D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A6FE3-8E6C-4588-908C-F5434AEB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A58C-1CE2-4025-9B6D-EF91ADFE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AB8B-B9F8-451F-8486-D60149F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5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A6C70-5435-4585-9464-CF4DAD5D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6356A-6B9D-4579-9930-DD9C62F5E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77529-3371-43EC-A55C-72078DBC2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C18E-C40F-4B3C-9797-0D429A77B19D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906DC-0BF6-4274-8C5B-5FB53B43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61FCD-9ECA-4D30-9A0F-F118A9B4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AB8B-B9F8-451F-8486-D60149F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10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534CE-8575-41A1-8113-64D90C6FA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1F0E0-FEBB-4373-B519-3853BBE52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77954-4767-4065-8CBE-417E34C08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C18E-C40F-4B3C-9797-0D429A77B19D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9EA9B-FD66-4FB2-9290-BFE0064E8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D403-839A-4ABE-823B-89A37BC4B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AB8B-B9F8-451F-8486-D60149F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40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D6EF7-3DED-458C-87FA-2FA94C8F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6DA3E-5A69-4872-92C8-440746072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22B00-2A63-4CA5-BC66-8B5021322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574E1-1A16-44B1-8D9F-22131E81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C18E-C40F-4B3C-9797-0D429A77B19D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AFE24-304C-4AC9-9D7B-3E7239B07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2B944-DF8C-4F20-BF31-0B0909EBC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AB8B-B9F8-451F-8486-D60149F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48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CF9E-0C30-4CB7-A29E-0EC2B95E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C60B0-E109-498B-B2D7-AB9ABE88B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D7ABB-2A49-49FF-AA5B-2CC813B36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861AD9-C9B8-4357-8694-73BF57F73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D39293-2529-452D-AFAE-BC009D8A7D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486094-C017-42B2-8063-10576CE7A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C18E-C40F-4B3C-9797-0D429A77B19D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A982A-E301-4372-92A8-4B2B6B9D0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90780-D29E-4CF6-BBAE-2D4A20537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AB8B-B9F8-451F-8486-D60149F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60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D38DE-CBC9-4491-AA26-0B1D51EAC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3F9136-C733-493B-8411-A16B043BF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C18E-C40F-4B3C-9797-0D429A77B19D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99F34B-104E-4297-9424-102399F11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36C2C3-7BED-4DEB-8E93-089C1D80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AB8B-B9F8-451F-8486-D60149F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86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AFC50B-B633-4778-96AF-665CC6F82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C18E-C40F-4B3C-9797-0D429A77B19D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8B8EE4-D4F5-44A6-94E9-F4BD8BA3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1A82B-D8D9-40B4-B12C-6F0487166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AB8B-B9F8-451F-8486-D60149F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96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B35BA-3EFB-4116-8CC3-2D945122B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D5366-83AA-4394-84CE-D510995BC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D1E21-31D9-4B5E-B439-A333B2196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46332-5AE2-4B2C-A909-5EE23C971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C18E-C40F-4B3C-9797-0D429A77B19D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2712D-E6FC-49C4-8B0E-2023ECDD3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64BA2-8776-4332-BD93-DBD9B20D9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AB8B-B9F8-451F-8486-D60149F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296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ABEAB-243C-483F-B0D3-5F52C9EE3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389A03-CA19-4EDE-AAA4-359CD1DC3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CF4DF-B426-491F-AEDF-12B78F524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A748F-F4CF-4979-BF20-C29D49992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C18E-C40F-4B3C-9797-0D429A77B19D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EC8E2-ADC7-483D-A79E-401D9AFAA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DEFC9-34B2-467D-B8D9-2095A9CF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AB8B-B9F8-451F-8486-D60149F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38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5F66D5-E94B-4444-8BD3-E5A38AB1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55BE8-CE9A-4441-9109-F4962F11A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C4738-81FC-489C-859B-22B8EEFFC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DC18E-C40F-4B3C-9797-0D429A77B19D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3EDE8-91CD-492F-BA9A-696C6FAFE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13DA6-7F24-45CF-AEFC-E109C35CC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1AB8B-B9F8-451F-8486-D60149F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14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microsoft.com/office/2007/relationships/hdphoto" Target="../media/hdphoto1.wdp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13" Type="http://schemas.openxmlformats.org/officeDocument/2006/relationships/image" Target="../media/image23.png"/><Relationship Id="rId3" Type="http://schemas.openxmlformats.org/officeDocument/2006/relationships/image" Target="../media/image2.jp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11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jpg"/><Relationship Id="rId3" Type="http://schemas.openxmlformats.org/officeDocument/2006/relationships/image" Target="../media/image2.jpg"/><Relationship Id="rId7" Type="http://schemas.openxmlformats.org/officeDocument/2006/relationships/image" Target="../media/image28.png"/><Relationship Id="rId12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gif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pg"/><Relationship Id="rId9" Type="http://schemas.openxmlformats.org/officeDocument/2006/relationships/image" Target="../media/image30.png"/><Relationship Id="rId14" Type="http://schemas.openxmlformats.org/officeDocument/2006/relationships/image" Target="../media/image34.gif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2.png"/><Relationship Id="rId3" Type="http://schemas.openxmlformats.org/officeDocument/2006/relationships/image" Target="../media/image2.jpg"/><Relationship Id="rId7" Type="http://schemas.openxmlformats.org/officeDocument/2006/relationships/image" Target="../media/image38.png"/><Relationship Id="rId12" Type="http://schemas.openxmlformats.org/officeDocument/2006/relationships/image" Target="../media/image41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5" Type="http://schemas.openxmlformats.org/officeDocument/2006/relationships/image" Target="../media/image44.gif"/><Relationship Id="rId10" Type="http://schemas.openxmlformats.org/officeDocument/2006/relationships/image" Target="../media/image16.png"/><Relationship Id="rId4" Type="http://schemas.openxmlformats.org/officeDocument/2006/relationships/image" Target="../media/image35.jpg"/><Relationship Id="rId9" Type="http://schemas.openxmlformats.org/officeDocument/2006/relationships/image" Target="../media/image39.png"/><Relationship Id="rId14" Type="http://schemas.openxmlformats.org/officeDocument/2006/relationships/image" Target="../media/image4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FAFF90-77AC-4C2E-9576-0B03CCA42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02B44A-80D1-4FFB-AC44-9CA0785E4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66" y="-14068"/>
            <a:ext cx="9144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5EE36B-F452-4CC8-9EE1-2DDB1EE13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696" y="0"/>
            <a:ext cx="9144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2FADC0-354F-4F4A-8DE2-DCC3B162E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73" r="80051" b="8860"/>
          <a:stretch/>
        </p:blipFill>
        <p:spPr>
          <a:xfrm>
            <a:off x="382326" y="6628"/>
            <a:ext cx="1824160" cy="1547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767BE-5849-4F69-9549-B1233CF9E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30161-0A8C-43E7-9B19-64C0A02E685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CBF3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210" y="1258956"/>
            <a:ext cx="4810538" cy="36079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3571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FAFF90-77AC-4C2E-9576-0B03CCA42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14068"/>
            <a:ext cx="9144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02B44A-80D1-4FFB-AC44-9CA0785E4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65" y="14068"/>
            <a:ext cx="9144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5EE36B-F452-4CC8-9EE1-2DDB1EE13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" y="20696"/>
            <a:ext cx="9144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2FADC0-354F-4F4A-8DE2-DCC3B162E2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73" r="80051" b="8860"/>
          <a:stretch/>
        </p:blipFill>
        <p:spPr>
          <a:xfrm>
            <a:off x="382326" y="6628"/>
            <a:ext cx="1824160" cy="1547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BA1085-56F6-43E6-BB43-6979B96BA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299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B6C61A-CD71-40C1-9BE8-5C77196DF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734" y="3838675"/>
            <a:ext cx="4251386" cy="2273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D106F2-854F-44CF-B3BF-D46586ECD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325" y="2051573"/>
            <a:ext cx="3592649" cy="3711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964F85-374B-4951-AF41-DCFF046E1F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96" y="1638671"/>
            <a:ext cx="3424917" cy="4521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905D7-93A0-4FAC-BD09-7BB441BC98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97" y="1307544"/>
            <a:ext cx="3933892" cy="2225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DA5774-FBD5-4D20-A4BF-3C31C2C53092}"/>
              </a:ext>
            </a:extLst>
          </p:cNvPr>
          <p:cNvSpPr/>
          <p:nvPr/>
        </p:nvSpPr>
        <p:spPr>
          <a:xfrm flipV="1">
            <a:off x="181734" y="3562572"/>
            <a:ext cx="4251386" cy="2761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D5AE2-8BB2-4FB5-B750-26DF7EABEA70}"/>
              </a:ext>
            </a:extLst>
          </p:cNvPr>
          <p:cNvSpPr txBox="1"/>
          <p:nvPr/>
        </p:nvSpPr>
        <p:spPr>
          <a:xfrm>
            <a:off x="499228" y="3642782"/>
            <a:ext cx="3712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Statistics of people living a completely healthy life (Wikipedia)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762F95-18E7-4FCE-95F3-3DC17EE320E9}"/>
              </a:ext>
            </a:extLst>
          </p:cNvPr>
          <p:cNvSpPr txBox="1"/>
          <p:nvPr/>
        </p:nvSpPr>
        <p:spPr>
          <a:xfrm>
            <a:off x="117566" y="3658824"/>
            <a:ext cx="20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129543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FAFF90-77AC-4C2E-9576-0B03CCA42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74"/>
            <a:ext cx="9144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02B44A-80D1-4FFB-AC44-9CA0785E4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66" y="-14068"/>
            <a:ext cx="9144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5EE36B-F452-4CC8-9EE1-2DDB1EE13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4"/>
            <a:ext cx="9144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2FADC0-354F-4F4A-8DE2-DCC3B162E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73" r="80051" b="8860"/>
          <a:stretch/>
        </p:blipFill>
        <p:spPr>
          <a:xfrm>
            <a:off x="382326" y="6628"/>
            <a:ext cx="1824160" cy="1547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143243-968A-41A2-93D0-05A48116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EB64E9-3C49-4109-B86D-520D05F283BB}"/>
              </a:ext>
            </a:extLst>
          </p:cNvPr>
          <p:cNvCxnSpPr>
            <a:cxnSpLocks/>
          </p:cNvCxnSpPr>
          <p:nvPr/>
        </p:nvCxnSpPr>
        <p:spPr>
          <a:xfrm flipV="1">
            <a:off x="6621940" y="2621513"/>
            <a:ext cx="976444" cy="330134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FDD87A-E416-4C4F-B17C-B3B4EC828457}"/>
              </a:ext>
            </a:extLst>
          </p:cNvPr>
          <p:cNvCxnSpPr>
            <a:cxnSpLocks/>
          </p:cNvCxnSpPr>
          <p:nvPr/>
        </p:nvCxnSpPr>
        <p:spPr>
          <a:xfrm>
            <a:off x="6702967" y="3684367"/>
            <a:ext cx="1395180" cy="1325288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B2C780-C05D-4696-AEC2-A2E857494872}"/>
              </a:ext>
            </a:extLst>
          </p:cNvPr>
          <p:cNvCxnSpPr>
            <a:cxnSpLocks/>
          </p:cNvCxnSpPr>
          <p:nvPr/>
        </p:nvCxnSpPr>
        <p:spPr>
          <a:xfrm>
            <a:off x="3615397" y="2665755"/>
            <a:ext cx="1153821" cy="644867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AABE76-6639-4B7B-819B-6E22D114DC30}"/>
              </a:ext>
            </a:extLst>
          </p:cNvPr>
          <p:cNvCxnSpPr>
            <a:cxnSpLocks/>
          </p:cNvCxnSpPr>
          <p:nvPr/>
        </p:nvCxnSpPr>
        <p:spPr>
          <a:xfrm flipV="1">
            <a:off x="3067929" y="4262756"/>
            <a:ext cx="1264920" cy="100873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8779D8-9E5D-487E-88C0-CA7E5D326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29" y="5009655"/>
            <a:ext cx="2566083" cy="681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B0993D-C0B9-482C-9EE5-EB02E81ED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630" y="4830246"/>
            <a:ext cx="3067374" cy="628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895D59-487D-4F3C-AA2F-95F790CBB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369" y="2334678"/>
            <a:ext cx="2879367" cy="5736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26B04B-D987-45A7-A48F-C6E1F1CF76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0307" y="2345481"/>
            <a:ext cx="2959354" cy="4464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5407308-C80E-4162-A69C-DB4032A69D6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2319" b="92029" l="3040" r="90881">
                        <a14:foregroundMark x1="12766" y1="43116" x2="12766" y2="43116"/>
                        <a14:foregroundMark x1="4559" y1="43478" x2="4559" y2="43478"/>
                        <a14:foregroundMark x1="9422" y1="63043" x2="9422" y2="63043"/>
                        <a14:foregroundMark x1="21884" y1="75725" x2="21884" y2="75725"/>
                        <a14:foregroundMark x1="24012" y1="19565" x2="24012" y2="19565"/>
                        <a14:foregroundMark x1="69301" y1="20652" x2="69301" y2="20652"/>
                        <a14:foregroundMark x1="48936" y1="12681" x2="48936" y2="12681"/>
                        <a14:foregroundMark x1="51064" y1="90580" x2="51064" y2="90580"/>
                        <a14:foregroundMark x1="76292" y1="79348" x2="76292" y2="79348"/>
                        <a14:foregroundMark x1="76292" y1="56522" x2="76292" y2="56522"/>
                        <a14:foregroundMark x1="80243" y1="56522" x2="80243" y2="56522"/>
                        <a14:foregroundMark x1="72644" y1="51812" x2="72644" y2="51812"/>
                        <a14:foregroundMark x1="76900" y1="43478" x2="76900" y2="43478"/>
                        <a14:foregroundMark x1="79939" y1="43478" x2="79939" y2="43478"/>
                        <a14:foregroundMark x1="83891" y1="57609" x2="83891" y2="57609"/>
                        <a14:foregroundMark x1="89362" y1="56159" x2="89362" y2="56159"/>
                        <a14:foregroundMark x1="91185" y1="57971" x2="91185" y2="57971"/>
                        <a14:foregroundMark x1="50152" y1="92029" x2="50152" y2="92029"/>
                        <a14:foregroundMark x1="49240" y1="91304" x2="49240" y2="91304"/>
                        <a14:foregroundMark x1="51064" y1="88768" x2="51064" y2="88768"/>
                        <a14:foregroundMark x1="22188" y1="57609" x2="22188" y2="57609"/>
                        <a14:backgroundMark x1="19453" y1="49638" x2="19453" y2="49638"/>
                        <a14:backgroundMark x1="20669" y1="49275" x2="20669" y2="49275"/>
                        <a14:backgroundMark x1="81763" y1="49275" x2="81763" y2="49275"/>
                        <a14:backgroundMark x1="79331" y1="49638" x2="79331" y2="49638"/>
                        <a14:backgroundMark x1="78419" y1="50362" x2="78419" y2="50362"/>
                        <a14:backgroundMark x1="77204" y1="50362" x2="77204" y2="50362"/>
                        <a14:backgroundMark x1="75988" y1="50725" x2="75988" y2="50725"/>
                        <a14:backgroundMark x1="80851" y1="38043" x2="80851" y2="38043"/>
                        <a14:backgroundMark x1="76900" y1="47826" x2="76900" y2="47826"/>
                        <a14:backgroundMark x1="21884" y1="50725" x2="21884" y2="50725"/>
                        <a14:backgroundMark x1="22796" y1="51812" x2="22796" y2="51812"/>
                      </a14:backgroundRemoval>
                    </a14:imgEffect>
                  </a14:imgLayer>
                </a14:imgProps>
              </a:ext>
            </a:extLst>
          </a:blip>
          <a:srcRect l="-402" t="10856" r="6767" b="3210"/>
          <a:stretch/>
        </p:blipFill>
        <p:spPr>
          <a:xfrm>
            <a:off x="3443736" y="2117744"/>
            <a:ext cx="3812897" cy="293561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87024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FAFF90-77AC-4C2E-9576-0B03CCA42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02B44A-80D1-4FFB-AC44-9CA0785E4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66" y="-14068"/>
            <a:ext cx="9144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5EE36B-F452-4CC8-9EE1-2DDB1EE13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6628"/>
            <a:ext cx="9144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2FADC0-354F-4F4A-8DE2-DCC3B162E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73" r="80051" b="8860"/>
          <a:stretch/>
        </p:blipFill>
        <p:spPr>
          <a:xfrm>
            <a:off x="382326" y="6628"/>
            <a:ext cx="1824160" cy="1547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12E175-EFC1-4105-99D9-DBC578379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0"/>
            <a:ext cx="9144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236FC-7B0D-4424-A20C-2147EC6F55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11" t="2419" r="11071" b="4125"/>
          <a:stretch/>
        </p:blipFill>
        <p:spPr>
          <a:xfrm>
            <a:off x="2894245" y="1066100"/>
            <a:ext cx="2540277" cy="5078438"/>
          </a:xfrm>
          <a:prstGeom prst="round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3A6BA6-82AD-433C-9381-628F5AA89A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67" y="1497378"/>
            <a:ext cx="2454492" cy="42158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2E81D7-A76A-41F3-B527-1A7C1DFBD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1086" y="1720914"/>
            <a:ext cx="3111000" cy="22988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6FC8CA-A981-4957-9641-741D723AE9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28" y="2577247"/>
            <a:ext cx="4217963" cy="316347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F999E3-BA8A-40B8-95E4-AEFD4D93B339}"/>
              </a:ext>
            </a:extLst>
          </p:cNvPr>
          <p:cNvCxnSpPr>
            <a:cxnSpLocks/>
          </p:cNvCxnSpPr>
          <p:nvPr/>
        </p:nvCxnSpPr>
        <p:spPr>
          <a:xfrm>
            <a:off x="6294058" y="2703926"/>
            <a:ext cx="132594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466648-3EDA-40FA-9155-46BD9F08CEC3}"/>
              </a:ext>
            </a:extLst>
          </p:cNvPr>
          <p:cNvCxnSpPr>
            <a:cxnSpLocks/>
          </p:cNvCxnSpPr>
          <p:nvPr/>
        </p:nvCxnSpPr>
        <p:spPr>
          <a:xfrm flipH="1">
            <a:off x="5508654" y="4158983"/>
            <a:ext cx="14027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A7A2494-5097-459A-9D60-F070D23834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1" y="2503180"/>
            <a:ext cx="2301138" cy="6423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FE3297-5BCB-4DE7-AC3F-9F85D16EAB6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2473" r="78280">
                        <a14:foregroundMark x1="10753" y1="24074" x2="10753" y2="24074"/>
                        <a14:foregroundMark x1="7204" y1="54815" x2="7204" y2="54815"/>
                        <a14:foregroundMark x1="4839" y1="31852" x2="4839" y2="31852"/>
                        <a14:foregroundMark x1="3333" y1="64074" x2="3333" y2="64074"/>
                        <a14:foregroundMark x1="2473" y1="72222" x2="2473" y2="72222"/>
                        <a14:foregroundMark x1="19677" y1="52222" x2="19677" y2="52222"/>
                        <a14:foregroundMark x1="27527" y1="52222" x2="27527" y2="52222"/>
                        <a14:foregroundMark x1="27527" y1="37407" x2="27527" y2="37407"/>
                        <a14:foregroundMark x1="30215" y1="44074" x2="30215" y2="44074"/>
                        <a14:foregroundMark x1="35269" y1="52222" x2="35269" y2="52222"/>
                        <a14:foregroundMark x1="43118" y1="49259" x2="43118" y2="49259"/>
                        <a14:foregroundMark x1="46989" y1="54815" x2="46989" y2="54815"/>
                        <a14:foregroundMark x1="53656" y1="58889" x2="53656" y2="58889"/>
                        <a14:backgroundMark x1="43548" y1="53333" x2="43548" y2="53333"/>
                        <a14:backgroundMark x1="52473" y1="56296" x2="52473" y2="56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866"/>
          <a:stretch/>
        </p:blipFill>
        <p:spPr>
          <a:xfrm>
            <a:off x="175230" y="3099643"/>
            <a:ext cx="3508071" cy="11688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DCBBDE8-A076-4BF7-B749-28599EC378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04" y="4060723"/>
            <a:ext cx="2904154" cy="9447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62A157-F00C-4738-ACD1-2C1552EF80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8" y="1460365"/>
            <a:ext cx="2426719" cy="92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3E0847B-28B7-44F0-B9FB-CAF6D94FA3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877" y="4931457"/>
            <a:ext cx="3333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43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FAFF90-77AC-4C2E-9576-0B03CCA42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-840"/>
            <a:ext cx="9144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02B44A-80D1-4FFB-AC44-9CA0785E4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66" y="13228"/>
            <a:ext cx="9144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5EE36B-F452-4CC8-9EE1-2DDB1EE13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6208"/>
            <a:ext cx="9144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2FADC0-354F-4F4A-8DE2-DCC3B162E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73" r="80051" b="8860"/>
          <a:stretch/>
        </p:blipFill>
        <p:spPr>
          <a:xfrm>
            <a:off x="382326" y="6628"/>
            <a:ext cx="1824160" cy="1547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345BF7-4CEF-4F56-8BAD-B494EFB5A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462C85-385B-4E2C-B472-B845E2410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32" y="1398950"/>
            <a:ext cx="714375" cy="80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0703D0-3050-4ACA-AF1E-5BF262002A1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DFAF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" y="2441851"/>
            <a:ext cx="3920905" cy="3533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D4E677-18EF-4986-B1C9-6D34B7CA7B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024" t="8465" r="20400" b="21745"/>
          <a:stretch/>
        </p:blipFill>
        <p:spPr>
          <a:xfrm>
            <a:off x="4471664" y="1598544"/>
            <a:ext cx="355668" cy="445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3901A6-F1A1-45EB-A385-E62E00B876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675" y="1557530"/>
            <a:ext cx="742950" cy="60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8679C9-AC9B-4454-9333-6963B8FD28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119" r="-1063"/>
          <a:stretch/>
        </p:blipFill>
        <p:spPr>
          <a:xfrm>
            <a:off x="652960" y="1604460"/>
            <a:ext cx="2647226" cy="5626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883C54-5F73-459C-BBF1-6C3AA3290B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5044" y="1503725"/>
            <a:ext cx="1924050" cy="590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825E41-745B-4AF7-B8E4-77DDDC7EFC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1138" y="1530724"/>
            <a:ext cx="2647950" cy="58102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CC7A90FA-DCE9-4D20-9436-80D94D175B85}"/>
              </a:ext>
            </a:extLst>
          </p:cNvPr>
          <p:cNvGrpSpPr/>
          <p:nvPr/>
        </p:nvGrpSpPr>
        <p:grpSpPr>
          <a:xfrm>
            <a:off x="4878969" y="2191748"/>
            <a:ext cx="1778423" cy="4134616"/>
            <a:chOff x="3903056" y="2167130"/>
            <a:chExt cx="1778423" cy="4134616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6DD255B-D883-4F52-A48B-DC57CCA9A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6311" t="2419" r="11071" b="3089"/>
            <a:stretch/>
          </p:blipFill>
          <p:spPr>
            <a:xfrm>
              <a:off x="3903056" y="2167130"/>
              <a:ext cx="1778423" cy="4134616"/>
            </a:xfrm>
            <a:prstGeom prst="round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8621450-6300-4504-9D1B-9150B18DD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157" y="2495620"/>
              <a:ext cx="1747322" cy="3422858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15FA6A07-F61E-4837-B6EF-79B3DF912F5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311" t="2419" r="11071" b="3089"/>
          <a:stretch/>
        </p:blipFill>
        <p:spPr>
          <a:xfrm>
            <a:off x="8449549" y="2094275"/>
            <a:ext cx="1778423" cy="4134616"/>
          </a:xfrm>
          <a:prstGeom prst="round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EC5B805-7614-4A1C-B9F8-288C3FFF93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361" y="2441851"/>
            <a:ext cx="1727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57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FAFF90-77AC-4C2E-9576-0B03CCA42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02B44A-80D1-4FFB-AC44-9CA0785E4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66" y="0"/>
            <a:ext cx="9144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5EE36B-F452-4CC8-9EE1-2DDB1EE13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6628"/>
            <a:ext cx="9144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2FADC0-354F-4F4A-8DE2-DCC3B162E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73" r="80051" b="8860"/>
          <a:stretch/>
        </p:blipFill>
        <p:spPr>
          <a:xfrm>
            <a:off x="382326" y="6628"/>
            <a:ext cx="1824160" cy="1547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D1B008-8CF5-42A8-8A63-077B82614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D849A3-9AEB-4A2D-BF45-7B4F9ADBE6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4995"/>
          <a:stretch/>
        </p:blipFill>
        <p:spPr>
          <a:xfrm>
            <a:off x="441064" y="1831194"/>
            <a:ext cx="593115" cy="733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4EAC80-3AC4-4A83-97B3-0D7640C77D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377" t="2527" r="22388" b="12016"/>
          <a:stretch/>
        </p:blipFill>
        <p:spPr>
          <a:xfrm>
            <a:off x="4365522" y="1823238"/>
            <a:ext cx="562707" cy="626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54D369-3570-432F-897C-D2406D6FA5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750" t="205" b="-1"/>
          <a:stretch/>
        </p:blipFill>
        <p:spPr>
          <a:xfrm>
            <a:off x="8787318" y="1842686"/>
            <a:ext cx="642351" cy="731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B1233C-7830-4E0F-A19D-7347F7CEF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238" y="1942256"/>
            <a:ext cx="2437194" cy="5023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9C5669-CABE-477A-AFFB-C46CEC8400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143" b="93810" l="7735" r="95580">
                        <a14:foregroundMark x1="41436" y1="44286" x2="41436" y2="44286"/>
                        <a14:foregroundMark x1="40608" y1="65238" x2="40608" y2="65238"/>
                        <a14:foregroundMark x1="38674" y1="42381" x2="38674" y2="42381"/>
                        <a14:foregroundMark x1="45856" y1="38571" x2="45856" y2="38571"/>
                        <a14:foregroundMark x1="20994" y1="48571" x2="20994" y2="48571"/>
                        <a14:foregroundMark x1="12983" y1="29048" x2="12983" y2="29048"/>
                        <a14:foregroundMark x1="7735" y1="29048" x2="7735" y2="29048"/>
                        <a14:foregroundMark x1="11326" y1="7619" x2="11326" y2="7619"/>
                        <a14:foregroundMark x1="41160" y1="71429" x2="41160" y2="71429"/>
                        <a14:foregroundMark x1="41436" y1="56667" x2="41436" y2="56667"/>
                        <a14:foregroundMark x1="41436" y1="86190" x2="41160" y2="58095"/>
                        <a14:foregroundMark x1="34807" y1="93810" x2="36188" y2="92381"/>
                        <a14:foregroundMark x1="45304" y1="49048" x2="45856" y2="63333"/>
                        <a14:foregroundMark x1="28177" y1="63333" x2="29282" y2="46667"/>
                        <a14:foregroundMark x1="28453" y1="48571" x2="26519" y2="46667"/>
                        <a14:foregroundMark x1="19613" y1="29048" x2="19613" y2="29048"/>
                        <a14:foregroundMark x1="62707" y1="22857" x2="62431" y2="63810"/>
                        <a14:foregroundMark x1="78729" y1="40952" x2="83149" y2="68571"/>
                        <a14:foregroundMark x1="56077" y1="37143" x2="56077" y2="37143"/>
                        <a14:foregroundMark x1="66298" y1="37619" x2="66298" y2="37619"/>
                        <a14:foregroundMark x1="86188" y1="60000" x2="95580" y2="77143"/>
                        <a14:foregroundMark x1="95580" y1="77143" x2="95580" y2="77143"/>
                        <a14:foregroundMark x1="72376" y1="64762" x2="72376" y2="52381"/>
                        <a14:foregroundMark x1="79834" y1="64762" x2="74862" y2="49048"/>
                        <a14:foregroundMark x1="75138" y1="35238" x2="75691" y2="46667"/>
                        <a14:foregroundMark x1="77901" y1="31905" x2="85635" y2="36190"/>
                        <a14:foregroundMark x1="85635" y1="36190" x2="85912" y2="45714"/>
                        <a14:foregroundMark x1="78177" y1="41905" x2="84254" y2="51429"/>
                        <a14:foregroundMark x1="74586" y1="34286" x2="84807" y2="52381"/>
                        <a14:foregroundMark x1="84807" y1="52381" x2="85083" y2="57143"/>
                        <a14:foregroundMark x1="76796" y1="60476" x2="75138" y2="67619"/>
                        <a14:foregroundMark x1="27072" y1="41905" x2="27348" y2="64286"/>
                        <a14:foregroundMark x1="18785" y1="54762" x2="24309" y2="60476"/>
                        <a14:foregroundMark x1="40884" y1="40000" x2="43646" y2="59048"/>
                        <a14:foregroundMark x1="36188" y1="40952" x2="39227" y2="55238"/>
                        <a14:foregroundMark x1="40608" y1="40476" x2="47514" y2="62381"/>
                        <a14:foregroundMark x1="47514" y1="62381" x2="47514" y2="62857"/>
                        <a14:foregroundMark x1="34530" y1="68571" x2="37569" y2="44762"/>
                        <a14:foregroundMark x1="37569" y1="44762" x2="41160" y2="38571"/>
                        <a14:foregroundMark x1="82873" y1="40000" x2="850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7199" y="3061085"/>
            <a:ext cx="4214032" cy="2444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B31594-4D5E-4104-B29C-C3F2AFC13F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3879" y="1946712"/>
            <a:ext cx="1628775" cy="5238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34876B2-315E-4FD8-9BCE-98E08C0EC6A1}"/>
              </a:ext>
            </a:extLst>
          </p:cNvPr>
          <p:cNvGrpSpPr/>
          <p:nvPr/>
        </p:nvGrpSpPr>
        <p:grpSpPr>
          <a:xfrm>
            <a:off x="5051703" y="2418162"/>
            <a:ext cx="2046261" cy="3895272"/>
            <a:chOff x="7156986" y="2568267"/>
            <a:chExt cx="1356687" cy="273713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285A22A-4561-4963-B0BD-D555D172D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311" t="2418" r="11071" b="4313"/>
            <a:stretch/>
          </p:blipFill>
          <p:spPr>
            <a:xfrm>
              <a:off x="7156986" y="2568267"/>
              <a:ext cx="1356687" cy="2737136"/>
            </a:xfrm>
            <a:prstGeom prst="round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0B60BE0-6750-4C17-8DF2-0EFB7DE74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2439" y="2809382"/>
              <a:ext cx="1310499" cy="2287306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5E30539-6F10-4A9F-A62C-1207B09580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176" y="2846881"/>
            <a:ext cx="775119" cy="775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D454B-54D9-4880-AB26-C87980B95E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3432" y="1851375"/>
            <a:ext cx="1489944" cy="6018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D4FE32A-457B-4DFA-BF6F-B0C4AE9046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93" y="2841333"/>
            <a:ext cx="4365522" cy="2097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142474-DBB9-4643-BA88-404EEC3857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48" y="2463106"/>
            <a:ext cx="8738175" cy="36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3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FAFF90-77AC-4C2E-9576-0B03CCA42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02B44A-80D1-4FFB-AC44-9CA0785E4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66" y="0"/>
            <a:ext cx="9144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5EE36B-F452-4CC8-9EE1-2DDB1EE13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6628"/>
            <a:ext cx="9144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2FADC0-354F-4F4A-8DE2-DCC3B162E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73" r="80051" b="8860"/>
          <a:stretch/>
        </p:blipFill>
        <p:spPr>
          <a:xfrm>
            <a:off x="382326" y="6628"/>
            <a:ext cx="1824160" cy="1547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EEACD7-46CA-4BB0-9089-057111D37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0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2489</TotalTime>
  <Words>25</Words>
  <Application>Microsoft Office PowerPoint</Application>
  <PresentationFormat>Widescreen</PresentationFormat>
  <Paragraphs>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Marina Terrón Camero</dc:creator>
  <cp:lastModifiedBy>Marina Terrón Camero</cp:lastModifiedBy>
  <cp:revision>33</cp:revision>
  <dcterms:created xsi:type="dcterms:W3CDTF">2018-11-08T18:35:04Z</dcterms:created>
  <dcterms:modified xsi:type="dcterms:W3CDTF">2018-11-11T21:29:08Z</dcterms:modified>
</cp:coreProperties>
</file>